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2" r:id="rId3"/>
    <p:sldId id="263" r:id="rId4"/>
    <p:sldId id="312" r:id="rId5"/>
    <p:sldId id="319" r:id="rId6"/>
    <p:sldId id="320" r:id="rId7"/>
    <p:sldId id="321" r:id="rId8"/>
    <p:sldId id="327" r:id="rId9"/>
    <p:sldId id="328" r:id="rId10"/>
    <p:sldId id="329" r:id="rId11"/>
    <p:sldId id="330" r:id="rId12"/>
    <p:sldId id="322" r:id="rId13"/>
    <p:sldId id="331" r:id="rId14"/>
    <p:sldId id="332" r:id="rId15"/>
    <p:sldId id="333" r:id="rId16"/>
    <p:sldId id="334" r:id="rId17"/>
    <p:sldId id="335" r:id="rId18"/>
    <p:sldId id="314" r:id="rId19"/>
    <p:sldId id="308" r:id="rId20"/>
    <p:sldId id="317" r:id="rId21"/>
    <p:sldId id="309" r:id="rId22"/>
    <p:sldId id="310" r:id="rId23"/>
    <p:sldId id="311" r:id="rId24"/>
    <p:sldId id="313" r:id="rId25"/>
    <p:sldId id="315" r:id="rId26"/>
    <p:sldId id="316" r:id="rId27"/>
    <p:sldId id="260" r:id="rId28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3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72" d="100"/>
          <a:sy n="72" d="100"/>
        </p:scale>
        <p:origin x="61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B93DD38-D18F-4DA8-B3AA-32112C299C0F}" type="doc">
      <dgm:prSet loTypeId="urn:microsoft.com/office/officeart/2005/8/layout/vList6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PE"/>
        </a:p>
      </dgm:t>
    </dgm:pt>
    <dgm:pt modelId="{02A3ED37-7BCD-45D6-86FB-6CC94B9A57C5}">
      <dgm:prSet phldrT="[Text]" custT="1"/>
      <dgm:spPr/>
      <dgm:t>
        <a:bodyPr/>
        <a:lstStyle/>
        <a:p>
          <a:r>
            <a:rPr lang="es-PE" sz="1800" dirty="0"/>
            <a:t>Planificar el alcance</a:t>
          </a:r>
        </a:p>
      </dgm:t>
    </dgm:pt>
    <dgm:pt modelId="{CAE077A8-8248-462B-9E88-BF17C3E8EDDF}" type="parTrans" cxnId="{704D4758-C1B9-4F00-AD2E-E4B61B7CEEB1}">
      <dgm:prSet/>
      <dgm:spPr/>
      <dgm:t>
        <a:bodyPr/>
        <a:lstStyle/>
        <a:p>
          <a:endParaRPr lang="es-PE" sz="1200"/>
        </a:p>
      </dgm:t>
    </dgm:pt>
    <dgm:pt modelId="{61967353-1D06-4BB3-864B-69B003C96240}" type="sibTrans" cxnId="{704D4758-C1B9-4F00-AD2E-E4B61B7CEEB1}">
      <dgm:prSet custT="1"/>
      <dgm:spPr/>
      <dgm:t>
        <a:bodyPr/>
        <a:lstStyle/>
        <a:p>
          <a:endParaRPr lang="es-PE" sz="1400"/>
        </a:p>
      </dgm:t>
    </dgm:pt>
    <dgm:pt modelId="{28832A70-85A9-4A8C-AC38-551F443691E4}">
      <dgm:prSet phldrT="[Text]" custT="1"/>
      <dgm:spPr/>
      <dgm:t>
        <a:bodyPr/>
        <a:lstStyle/>
        <a:p>
          <a:r>
            <a:rPr lang="es-PE" sz="1800" dirty="0"/>
            <a:t>Reunir Requisitos</a:t>
          </a:r>
        </a:p>
      </dgm:t>
    </dgm:pt>
    <dgm:pt modelId="{2EC1E785-0E3F-4072-971C-5462888B943F}" type="parTrans" cxnId="{AE298582-7E91-4536-82D1-3074F02E4199}">
      <dgm:prSet/>
      <dgm:spPr/>
      <dgm:t>
        <a:bodyPr/>
        <a:lstStyle/>
        <a:p>
          <a:endParaRPr lang="es-PE" sz="1200"/>
        </a:p>
      </dgm:t>
    </dgm:pt>
    <dgm:pt modelId="{9DA35DB6-770F-4928-BF41-8B14EB158953}" type="sibTrans" cxnId="{AE298582-7E91-4536-82D1-3074F02E4199}">
      <dgm:prSet custT="1"/>
      <dgm:spPr/>
      <dgm:t>
        <a:bodyPr/>
        <a:lstStyle/>
        <a:p>
          <a:endParaRPr lang="es-PE" sz="1400"/>
        </a:p>
      </dgm:t>
    </dgm:pt>
    <dgm:pt modelId="{E8DEB13D-48C0-4A8F-9444-724442D13853}">
      <dgm:prSet phldrT="[Text]" custT="1"/>
      <dgm:spPr/>
      <dgm:t>
        <a:bodyPr/>
        <a:lstStyle/>
        <a:p>
          <a:r>
            <a:rPr lang="es-PE" sz="1800" dirty="0"/>
            <a:t>Definir alcance</a:t>
          </a:r>
        </a:p>
      </dgm:t>
    </dgm:pt>
    <dgm:pt modelId="{3277A6FE-BCCB-4676-927C-0723BC36E62F}" type="parTrans" cxnId="{E0635352-2552-4E51-8C63-289D8638E4F0}">
      <dgm:prSet/>
      <dgm:spPr/>
      <dgm:t>
        <a:bodyPr/>
        <a:lstStyle/>
        <a:p>
          <a:endParaRPr lang="es-PE" sz="1200"/>
        </a:p>
      </dgm:t>
    </dgm:pt>
    <dgm:pt modelId="{58E248A0-AC8E-4DDC-B9D7-C8CEDEE269F8}" type="sibTrans" cxnId="{E0635352-2552-4E51-8C63-289D8638E4F0}">
      <dgm:prSet custT="1"/>
      <dgm:spPr/>
      <dgm:t>
        <a:bodyPr/>
        <a:lstStyle/>
        <a:p>
          <a:endParaRPr lang="es-PE" sz="1400"/>
        </a:p>
      </dgm:t>
    </dgm:pt>
    <dgm:pt modelId="{DAEE1C0A-D9E8-414A-91BE-DB713DADCD74}">
      <dgm:prSet phldrT="[Text]" custT="1"/>
      <dgm:spPr/>
      <dgm:t>
        <a:bodyPr/>
        <a:lstStyle/>
        <a:p>
          <a:r>
            <a:rPr lang="es-PE" sz="1800" dirty="0"/>
            <a:t>Crear WBS</a:t>
          </a:r>
        </a:p>
      </dgm:t>
    </dgm:pt>
    <dgm:pt modelId="{77FBA690-79BE-4477-85CB-BEF8688C9864}" type="parTrans" cxnId="{4E5953B6-1AF9-4D52-86EC-3EEB1367602C}">
      <dgm:prSet/>
      <dgm:spPr/>
      <dgm:t>
        <a:bodyPr/>
        <a:lstStyle/>
        <a:p>
          <a:endParaRPr lang="es-PE" sz="1200"/>
        </a:p>
      </dgm:t>
    </dgm:pt>
    <dgm:pt modelId="{68FBD8D0-F240-4A87-9272-82924C98CF24}" type="sibTrans" cxnId="{4E5953B6-1AF9-4D52-86EC-3EEB1367602C}">
      <dgm:prSet custT="1"/>
      <dgm:spPr/>
      <dgm:t>
        <a:bodyPr/>
        <a:lstStyle/>
        <a:p>
          <a:endParaRPr lang="es-PE" sz="1400"/>
        </a:p>
      </dgm:t>
    </dgm:pt>
    <dgm:pt modelId="{9D94B3ED-1F10-4D57-BE40-1C5A6105032F}">
      <dgm:prSet phldrT="[Text]" custT="1"/>
      <dgm:spPr/>
      <dgm:t>
        <a:bodyPr/>
        <a:lstStyle/>
        <a:p>
          <a:r>
            <a:rPr lang="es-PE" sz="1800" dirty="0"/>
            <a:t>Validar Alcance</a:t>
          </a:r>
        </a:p>
      </dgm:t>
    </dgm:pt>
    <dgm:pt modelId="{8DB063D4-E1DE-483D-9DA4-A7E32367EEE3}" type="parTrans" cxnId="{65035E46-2356-4ECC-8C35-9D4F75FAC7D0}">
      <dgm:prSet/>
      <dgm:spPr/>
      <dgm:t>
        <a:bodyPr/>
        <a:lstStyle/>
        <a:p>
          <a:endParaRPr lang="es-PE" sz="1200"/>
        </a:p>
      </dgm:t>
    </dgm:pt>
    <dgm:pt modelId="{007A0EDA-F1E4-4CBD-B8A1-CD526FE4E06A}" type="sibTrans" cxnId="{65035E46-2356-4ECC-8C35-9D4F75FAC7D0}">
      <dgm:prSet custT="1"/>
      <dgm:spPr/>
      <dgm:t>
        <a:bodyPr/>
        <a:lstStyle/>
        <a:p>
          <a:endParaRPr lang="es-PE" sz="1400"/>
        </a:p>
      </dgm:t>
    </dgm:pt>
    <dgm:pt modelId="{C4592725-1721-4427-ABC1-A4E2D40AB368}">
      <dgm:prSet phldrT="[Text]" custT="1"/>
      <dgm:spPr/>
      <dgm:t>
        <a:bodyPr/>
        <a:lstStyle/>
        <a:p>
          <a:r>
            <a:rPr lang="es-PE" sz="1800" dirty="0"/>
            <a:t>Supervisar el alcance</a:t>
          </a:r>
        </a:p>
      </dgm:t>
    </dgm:pt>
    <dgm:pt modelId="{D480BE2F-4C26-4485-ACCB-92358A2AC598}" type="parTrans" cxnId="{A2665DE9-8A28-4885-AC74-933D84BB819E}">
      <dgm:prSet/>
      <dgm:spPr/>
      <dgm:t>
        <a:bodyPr/>
        <a:lstStyle/>
        <a:p>
          <a:endParaRPr lang="es-PE" sz="1200"/>
        </a:p>
      </dgm:t>
    </dgm:pt>
    <dgm:pt modelId="{F8108881-1592-42F9-BF67-3C7080D56FB5}" type="sibTrans" cxnId="{A2665DE9-8A28-4885-AC74-933D84BB819E}">
      <dgm:prSet/>
      <dgm:spPr/>
      <dgm:t>
        <a:bodyPr/>
        <a:lstStyle/>
        <a:p>
          <a:endParaRPr lang="es-PE" sz="1200"/>
        </a:p>
      </dgm:t>
    </dgm:pt>
    <dgm:pt modelId="{E93BA65A-BE2D-476A-A179-E07BD06586FC}">
      <dgm:prSet/>
      <dgm:spPr/>
      <dgm:t>
        <a:bodyPr/>
        <a:lstStyle/>
        <a:p>
          <a:r>
            <a:rPr lang="es-PE" dirty="0"/>
            <a:t>Crear documento para la planificación del alcance</a:t>
          </a:r>
        </a:p>
      </dgm:t>
    </dgm:pt>
    <dgm:pt modelId="{00FFCDA1-C46C-447D-A923-EC5B5FE68E98}" type="parTrans" cxnId="{64037A5E-5372-43A2-BAD8-C509DA850851}">
      <dgm:prSet/>
      <dgm:spPr/>
      <dgm:t>
        <a:bodyPr/>
        <a:lstStyle/>
        <a:p>
          <a:endParaRPr lang="es-PE"/>
        </a:p>
      </dgm:t>
    </dgm:pt>
    <dgm:pt modelId="{02976B00-4A47-4DE3-A527-838BFED08DD7}" type="sibTrans" cxnId="{64037A5E-5372-43A2-BAD8-C509DA850851}">
      <dgm:prSet/>
      <dgm:spPr/>
      <dgm:t>
        <a:bodyPr/>
        <a:lstStyle/>
        <a:p>
          <a:endParaRPr lang="es-PE"/>
        </a:p>
      </dgm:t>
    </dgm:pt>
    <dgm:pt modelId="{E2A1A3D7-B937-4D8D-BEC2-84F7D4B56127}">
      <dgm:prSet/>
      <dgm:spPr/>
      <dgm:t>
        <a:bodyPr/>
        <a:lstStyle/>
        <a:p>
          <a:r>
            <a:rPr lang="es-PE" dirty="0"/>
            <a:t>Identifica las necesidades de los participantes</a:t>
          </a:r>
        </a:p>
      </dgm:t>
    </dgm:pt>
    <dgm:pt modelId="{FF8FCF51-2953-4CE8-93F3-26F3C727D043}" type="parTrans" cxnId="{E0DD3074-26D4-49CE-8CBC-25D9F1614C84}">
      <dgm:prSet/>
      <dgm:spPr/>
      <dgm:t>
        <a:bodyPr/>
        <a:lstStyle/>
        <a:p>
          <a:endParaRPr lang="es-PE"/>
        </a:p>
      </dgm:t>
    </dgm:pt>
    <dgm:pt modelId="{8BEDFC2A-7956-4E36-9E3C-35888AE08F3D}" type="sibTrans" cxnId="{E0DD3074-26D4-49CE-8CBC-25D9F1614C84}">
      <dgm:prSet/>
      <dgm:spPr/>
      <dgm:t>
        <a:bodyPr/>
        <a:lstStyle/>
        <a:p>
          <a:endParaRPr lang="es-PE"/>
        </a:p>
      </dgm:t>
    </dgm:pt>
    <dgm:pt modelId="{70C09675-F046-4266-9BAF-A244C15FD066}">
      <dgm:prSet/>
      <dgm:spPr/>
      <dgm:t>
        <a:bodyPr/>
        <a:lstStyle/>
        <a:p>
          <a:r>
            <a:rPr lang="es-PE" dirty="0"/>
            <a:t>Define el alcance y la descripción del producto</a:t>
          </a:r>
        </a:p>
      </dgm:t>
    </dgm:pt>
    <dgm:pt modelId="{2ACD5DDA-2018-40F8-B68E-564968B8ED63}" type="parTrans" cxnId="{DEBBD0F8-F856-4E38-A193-7E6EF4FA3707}">
      <dgm:prSet/>
      <dgm:spPr/>
      <dgm:t>
        <a:bodyPr/>
        <a:lstStyle/>
        <a:p>
          <a:endParaRPr lang="es-PE"/>
        </a:p>
      </dgm:t>
    </dgm:pt>
    <dgm:pt modelId="{B94B1116-9221-4A98-8339-AD3D0C9C97D2}" type="sibTrans" cxnId="{DEBBD0F8-F856-4E38-A193-7E6EF4FA3707}">
      <dgm:prSet/>
      <dgm:spPr/>
      <dgm:t>
        <a:bodyPr/>
        <a:lstStyle/>
        <a:p>
          <a:endParaRPr lang="es-PE"/>
        </a:p>
      </dgm:t>
    </dgm:pt>
    <dgm:pt modelId="{79A3FAD2-C621-4BF7-86AB-0AA211560AC4}">
      <dgm:prSet/>
      <dgm:spPr/>
      <dgm:t>
        <a:bodyPr/>
        <a:lstStyle/>
        <a:p>
          <a:r>
            <a:rPr lang="es-PE" dirty="0"/>
            <a:t>Divide el proyecto en bloques de trabajo</a:t>
          </a:r>
        </a:p>
      </dgm:t>
    </dgm:pt>
    <dgm:pt modelId="{8E18230E-117E-4372-BCBB-622C06D3A1A3}" type="parTrans" cxnId="{FAFC890F-0DC1-4F86-8107-D50299DB8DB3}">
      <dgm:prSet/>
      <dgm:spPr/>
      <dgm:t>
        <a:bodyPr/>
        <a:lstStyle/>
        <a:p>
          <a:endParaRPr lang="es-PE"/>
        </a:p>
      </dgm:t>
    </dgm:pt>
    <dgm:pt modelId="{490EF173-D0A3-4A91-812E-CFF4E26715EA}" type="sibTrans" cxnId="{FAFC890F-0DC1-4F86-8107-D50299DB8DB3}">
      <dgm:prSet/>
      <dgm:spPr/>
      <dgm:t>
        <a:bodyPr/>
        <a:lstStyle/>
        <a:p>
          <a:endParaRPr lang="es-PE"/>
        </a:p>
      </dgm:t>
    </dgm:pt>
    <dgm:pt modelId="{1FF91076-D6AF-4A30-BE82-00F877B6FFBD}">
      <dgm:prSet/>
      <dgm:spPr/>
      <dgm:t>
        <a:bodyPr/>
        <a:lstStyle/>
        <a:p>
          <a:r>
            <a:rPr lang="es-PE" dirty="0" err="1"/>
            <a:t>Obten</a:t>
          </a:r>
          <a:r>
            <a:rPr lang="es-PE" dirty="0"/>
            <a:t> la aprobación de todos los participantes</a:t>
          </a:r>
        </a:p>
      </dgm:t>
    </dgm:pt>
    <dgm:pt modelId="{A614FE9C-E8C0-47B5-BC1F-89DB65E6F7A1}" type="parTrans" cxnId="{A8977DDE-3E39-4D9A-9D7C-9115E9284538}">
      <dgm:prSet/>
      <dgm:spPr/>
      <dgm:t>
        <a:bodyPr/>
        <a:lstStyle/>
        <a:p>
          <a:endParaRPr lang="es-PE"/>
        </a:p>
      </dgm:t>
    </dgm:pt>
    <dgm:pt modelId="{0CA4986E-B3F1-47FA-A24F-C0B4A6E83DBC}" type="sibTrans" cxnId="{A8977DDE-3E39-4D9A-9D7C-9115E9284538}">
      <dgm:prSet/>
      <dgm:spPr/>
      <dgm:t>
        <a:bodyPr/>
        <a:lstStyle/>
        <a:p>
          <a:endParaRPr lang="es-PE"/>
        </a:p>
      </dgm:t>
    </dgm:pt>
    <dgm:pt modelId="{F33E9375-1FDA-413F-AB04-2FB188EAB238}">
      <dgm:prSet/>
      <dgm:spPr/>
      <dgm:t>
        <a:bodyPr/>
        <a:lstStyle/>
        <a:p>
          <a:r>
            <a:rPr lang="es-PE" dirty="0"/>
            <a:t>Supervisa los cambios en el alcance y el proyecto.</a:t>
          </a:r>
        </a:p>
      </dgm:t>
    </dgm:pt>
    <dgm:pt modelId="{F5645C04-AA99-4E20-BF30-8210061921F9}" type="parTrans" cxnId="{F346E100-6376-4875-8AEC-128AB968E767}">
      <dgm:prSet/>
      <dgm:spPr/>
      <dgm:t>
        <a:bodyPr/>
        <a:lstStyle/>
        <a:p>
          <a:endParaRPr lang="es-PE"/>
        </a:p>
      </dgm:t>
    </dgm:pt>
    <dgm:pt modelId="{B5A50A6A-D17F-4472-9EEE-267B5A49BEB4}" type="sibTrans" cxnId="{F346E100-6376-4875-8AEC-128AB968E767}">
      <dgm:prSet/>
      <dgm:spPr/>
      <dgm:t>
        <a:bodyPr/>
        <a:lstStyle/>
        <a:p>
          <a:endParaRPr lang="es-PE"/>
        </a:p>
      </dgm:t>
    </dgm:pt>
    <dgm:pt modelId="{2C6481E5-7494-455A-AE51-72B6282213B2}" type="pres">
      <dgm:prSet presAssocID="{AB93DD38-D18F-4DA8-B3AA-32112C299C0F}" presName="Name0" presStyleCnt="0">
        <dgm:presLayoutVars>
          <dgm:dir/>
          <dgm:animLvl val="lvl"/>
          <dgm:resizeHandles/>
        </dgm:presLayoutVars>
      </dgm:prSet>
      <dgm:spPr/>
    </dgm:pt>
    <dgm:pt modelId="{2DA34E72-54C8-4E90-86C5-9FCC67F49D93}" type="pres">
      <dgm:prSet presAssocID="{02A3ED37-7BCD-45D6-86FB-6CC94B9A57C5}" presName="linNode" presStyleCnt="0"/>
      <dgm:spPr/>
    </dgm:pt>
    <dgm:pt modelId="{B10645BF-2409-4AE2-894B-386EF3E099EB}" type="pres">
      <dgm:prSet presAssocID="{02A3ED37-7BCD-45D6-86FB-6CC94B9A57C5}" presName="parentShp" presStyleLbl="node1" presStyleIdx="0" presStyleCnt="6">
        <dgm:presLayoutVars>
          <dgm:bulletEnabled val="1"/>
        </dgm:presLayoutVars>
      </dgm:prSet>
      <dgm:spPr/>
    </dgm:pt>
    <dgm:pt modelId="{EAB8C98E-A264-43A0-A907-6A8744DE0735}" type="pres">
      <dgm:prSet presAssocID="{02A3ED37-7BCD-45D6-86FB-6CC94B9A57C5}" presName="childShp" presStyleLbl="bgAccFollowNode1" presStyleIdx="0" presStyleCnt="6">
        <dgm:presLayoutVars>
          <dgm:bulletEnabled val="1"/>
        </dgm:presLayoutVars>
      </dgm:prSet>
      <dgm:spPr/>
    </dgm:pt>
    <dgm:pt modelId="{90B73BA2-A7B8-46BD-B114-144575D5D330}" type="pres">
      <dgm:prSet presAssocID="{61967353-1D06-4BB3-864B-69B003C96240}" presName="spacing" presStyleCnt="0"/>
      <dgm:spPr/>
    </dgm:pt>
    <dgm:pt modelId="{8901444E-BAB1-4DEB-8B50-CBC3A327FE8F}" type="pres">
      <dgm:prSet presAssocID="{28832A70-85A9-4A8C-AC38-551F443691E4}" presName="linNode" presStyleCnt="0"/>
      <dgm:spPr/>
    </dgm:pt>
    <dgm:pt modelId="{51675797-D91A-4C23-AEFB-120BD289E876}" type="pres">
      <dgm:prSet presAssocID="{28832A70-85A9-4A8C-AC38-551F443691E4}" presName="parentShp" presStyleLbl="node1" presStyleIdx="1" presStyleCnt="6">
        <dgm:presLayoutVars>
          <dgm:bulletEnabled val="1"/>
        </dgm:presLayoutVars>
      </dgm:prSet>
      <dgm:spPr/>
    </dgm:pt>
    <dgm:pt modelId="{8F84F992-9530-4ED9-9F21-8F6BD83D0EEF}" type="pres">
      <dgm:prSet presAssocID="{28832A70-85A9-4A8C-AC38-551F443691E4}" presName="childShp" presStyleLbl="bgAccFollowNode1" presStyleIdx="1" presStyleCnt="6">
        <dgm:presLayoutVars>
          <dgm:bulletEnabled val="1"/>
        </dgm:presLayoutVars>
      </dgm:prSet>
      <dgm:spPr/>
    </dgm:pt>
    <dgm:pt modelId="{C7F2C659-748A-418B-9D27-A787E0F00451}" type="pres">
      <dgm:prSet presAssocID="{9DA35DB6-770F-4928-BF41-8B14EB158953}" presName="spacing" presStyleCnt="0"/>
      <dgm:spPr/>
    </dgm:pt>
    <dgm:pt modelId="{09EB0C23-7175-492B-B8A3-216F384AC086}" type="pres">
      <dgm:prSet presAssocID="{E8DEB13D-48C0-4A8F-9444-724442D13853}" presName="linNode" presStyleCnt="0"/>
      <dgm:spPr/>
    </dgm:pt>
    <dgm:pt modelId="{482A2F4B-7EBC-4DF8-A504-BD1F9C0EEF7A}" type="pres">
      <dgm:prSet presAssocID="{E8DEB13D-48C0-4A8F-9444-724442D13853}" presName="parentShp" presStyleLbl="node1" presStyleIdx="2" presStyleCnt="6">
        <dgm:presLayoutVars>
          <dgm:bulletEnabled val="1"/>
        </dgm:presLayoutVars>
      </dgm:prSet>
      <dgm:spPr/>
    </dgm:pt>
    <dgm:pt modelId="{93AC4CF5-CBDA-4EB1-854F-4276AEEEBDF6}" type="pres">
      <dgm:prSet presAssocID="{E8DEB13D-48C0-4A8F-9444-724442D13853}" presName="childShp" presStyleLbl="bgAccFollowNode1" presStyleIdx="2" presStyleCnt="6">
        <dgm:presLayoutVars>
          <dgm:bulletEnabled val="1"/>
        </dgm:presLayoutVars>
      </dgm:prSet>
      <dgm:spPr/>
    </dgm:pt>
    <dgm:pt modelId="{B1C5D559-A52B-4B8C-BFAD-40D903CDD92E}" type="pres">
      <dgm:prSet presAssocID="{58E248A0-AC8E-4DDC-B9D7-C8CEDEE269F8}" presName="spacing" presStyleCnt="0"/>
      <dgm:spPr/>
    </dgm:pt>
    <dgm:pt modelId="{81DAEAE9-BAF2-4035-8484-675ECAB7ACF9}" type="pres">
      <dgm:prSet presAssocID="{DAEE1C0A-D9E8-414A-91BE-DB713DADCD74}" presName="linNode" presStyleCnt="0"/>
      <dgm:spPr/>
    </dgm:pt>
    <dgm:pt modelId="{D2ABA600-64C3-4B9F-8612-783BACDE1B3E}" type="pres">
      <dgm:prSet presAssocID="{DAEE1C0A-D9E8-414A-91BE-DB713DADCD74}" presName="parentShp" presStyleLbl="node1" presStyleIdx="3" presStyleCnt="6">
        <dgm:presLayoutVars>
          <dgm:bulletEnabled val="1"/>
        </dgm:presLayoutVars>
      </dgm:prSet>
      <dgm:spPr/>
    </dgm:pt>
    <dgm:pt modelId="{DEA7B460-9301-4998-A427-001FB01A9706}" type="pres">
      <dgm:prSet presAssocID="{DAEE1C0A-D9E8-414A-91BE-DB713DADCD74}" presName="childShp" presStyleLbl="bgAccFollowNode1" presStyleIdx="3" presStyleCnt="6">
        <dgm:presLayoutVars>
          <dgm:bulletEnabled val="1"/>
        </dgm:presLayoutVars>
      </dgm:prSet>
      <dgm:spPr/>
    </dgm:pt>
    <dgm:pt modelId="{EC47734F-DC3B-4D35-8ECF-DB30B9F38F35}" type="pres">
      <dgm:prSet presAssocID="{68FBD8D0-F240-4A87-9272-82924C98CF24}" presName="spacing" presStyleCnt="0"/>
      <dgm:spPr/>
    </dgm:pt>
    <dgm:pt modelId="{32D9BEB9-18DA-4824-998A-B01D4AE1D742}" type="pres">
      <dgm:prSet presAssocID="{9D94B3ED-1F10-4D57-BE40-1C5A6105032F}" presName="linNode" presStyleCnt="0"/>
      <dgm:spPr/>
    </dgm:pt>
    <dgm:pt modelId="{EB36D55B-B3EE-4C0F-B69C-11D8EDD2639C}" type="pres">
      <dgm:prSet presAssocID="{9D94B3ED-1F10-4D57-BE40-1C5A6105032F}" presName="parentShp" presStyleLbl="node1" presStyleIdx="4" presStyleCnt="6">
        <dgm:presLayoutVars>
          <dgm:bulletEnabled val="1"/>
        </dgm:presLayoutVars>
      </dgm:prSet>
      <dgm:spPr/>
    </dgm:pt>
    <dgm:pt modelId="{9B648B60-7199-4D18-A693-BEE78845BBC7}" type="pres">
      <dgm:prSet presAssocID="{9D94B3ED-1F10-4D57-BE40-1C5A6105032F}" presName="childShp" presStyleLbl="bgAccFollowNode1" presStyleIdx="4" presStyleCnt="6">
        <dgm:presLayoutVars>
          <dgm:bulletEnabled val="1"/>
        </dgm:presLayoutVars>
      </dgm:prSet>
      <dgm:spPr/>
    </dgm:pt>
    <dgm:pt modelId="{8F02297D-7C77-4CC2-A188-7800211CE548}" type="pres">
      <dgm:prSet presAssocID="{007A0EDA-F1E4-4CBD-B8A1-CD526FE4E06A}" presName="spacing" presStyleCnt="0"/>
      <dgm:spPr/>
    </dgm:pt>
    <dgm:pt modelId="{093E564E-D486-4FF1-9C04-0BDCE2A6BFB8}" type="pres">
      <dgm:prSet presAssocID="{C4592725-1721-4427-ABC1-A4E2D40AB368}" presName="linNode" presStyleCnt="0"/>
      <dgm:spPr/>
    </dgm:pt>
    <dgm:pt modelId="{97121D81-F33B-4FE7-B8A2-083437FDDA32}" type="pres">
      <dgm:prSet presAssocID="{C4592725-1721-4427-ABC1-A4E2D40AB368}" presName="parentShp" presStyleLbl="node1" presStyleIdx="5" presStyleCnt="6">
        <dgm:presLayoutVars>
          <dgm:bulletEnabled val="1"/>
        </dgm:presLayoutVars>
      </dgm:prSet>
      <dgm:spPr/>
    </dgm:pt>
    <dgm:pt modelId="{6168048F-9CE4-403E-B9FB-65CB1FD867F0}" type="pres">
      <dgm:prSet presAssocID="{C4592725-1721-4427-ABC1-A4E2D40AB368}" presName="childShp" presStyleLbl="bgAccFollowNode1" presStyleIdx="5" presStyleCnt="6">
        <dgm:presLayoutVars>
          <dgm:bulletEnabled val="1"/>
        </dgm:presLayoutVars>
      </dgm:prSet>
      <dgm:spPr/>
    </dgm:pt>
  </dgm:ptLst>
  <dgm:cxnLst>
    <dgm:cxn modelId="{F346E100-6376-4875-8AEC-128AB968E767}" srcId="{C4592725-1721-4427-ABC1-A4E2D40AB368}" destId="{F33E9375-1FDA-413F-AB04-2FB188EAB238}" srcOrd="0" destOrd="0" parTransId="{F5645C04-AA99-4E20-BF30-8210061921F9}" sibTransId="{B5A50A6A-D17F-4472-9EEE-267B5A49BEB4}"/>
    <dgm:cxn modelId="{EF91430E-D9DC-4870-812B-54DC34602896}" type="presOf" srcId="{E93BA65A-BE2D-476A-A179-E07BD06586FC}" destId="{EAB8C98E-A264-43A0-A907-6A8744DE0735}" srcOrd="0" destOrd="0" presId="urn:microsoft.com/office/officeart/2005/8/layout/vList6"/>
    <dgm:cxn modelId="{FAFC890F-0DC1-4F86-8107-D50299DB8DB3}" srcId="{DAEE1C0A-D9E8-414A-91BE-DB713DADCD74}" destId="{79A3FAD2-C621-4BF7-86AB-0AA211560AC4}" srcOrd="0" destOrd="0" parTransId="{8E18230E-117E-4372-BCBB-622C06D3A1A3}" sibTransId="{490EF173-D0A3-4A91-812E-CFF4E26715EA}"/>
    <dgm:cxn modelId="{882B2F17-1F77-4DE4-A989-025270C72495}" type="presOf" srcId="{70C09675-F046-4266-9BAF-A244C15FD066}" destId="{93AC4CF5-CBDA-4EB1-854F-4276AEEEBDF6}" srcOrd="0" destOrd="0" presId="urn:microsoft.com/office/officeart/2005/8/layout/vList6"/>
    <dgm:cxn modelId="{D23CA336-9858-4BB0-BDCA-D746F8543527}" type="presOf" srcId="{28832A70-85A9-4A8C-AC38-551F443691E4}" destId="{51675797-D91A-4C23-AEFB-120BD289E876}" srcOrd="0" destOrd="0" presId="urn:microsoft.com/office/officeart/2005/8/layout/vList6"/>
    <dgm:cxn modelId="{64037A5E-5372-43A2-BAD8-C509DA850851}" srcId="{02A3ED37-7BCD-45D6-86FB-6CC94B9A57C5}" destId="{E93BA65A-BE2D-476A-A179-E07BD06586FC}" srcOrd="0" destOrd="0" parTransId="{00FFCDA1-C46C-447D-A923-EC5B5FE68E98}" sibTransId="{02976B00-4A47-4DE3-A527-838BFED08DD7}"/>
    <dgm:cxn modelId="{699B2143-8C3A-4708-89E1-A6D973A616E7}" type="presOf" srcId="{F33E9375-1FDA-413F-AB04-2FB188EAB238}" destId="{6168048F-9CE4-403E-B9FB-65CB1FD867F0}" srcOrd="0" destOrd="0" presId="urn:microsoft.com/office/officeart/2005/8/layout/vList6"/>
    <dgm:cxn modelId="{65035E46-2356-4ECC-8C35-9D4F75FAC7D0}" srcId="{AB93DD38-D18F-4DA8-B3AA-32112C299C0F}" destId="{9D94B3ED-1F10-4D57-BE40-1C5A6105032F}" srcOrd="4" destOrd="0" parTransId="{8DB063D4-E1DE-483D-9DA4-A7E32367EEE3}" sibTransId="{007A0EDA-F1E4-4CBD-B8A1-CD526FE4E06A}"/>
    <dgm:cxn modelId="{188E5266-8869-465D-9DC7-8FCD56ABBD39}" type="presOf" srcId="{E8DEB13D-48C0-4A8F-9444-724442D13853}" destId="{482A2F4B-7EBC-4DF8-A504-BD1F9C0EEF7A}" srcOrd="0" destOrd="0" presId="urn:microsoft.com/office/officeart/2005/8/layout/vList6"/>
    <dgm:cxn modelId="{E0635352-2552-4E51-8C63-289D8638E4F0}" srcId="{AB93DD38-D18F-4DA8-B3AA-32112C299C0F}" destId="{E8DEB13D-48C0-4A8F-9444-724442D13853}" srcOrd="2" destOrd="0" parTransId="{3277A6FE-BCCB-4676-927C-0723BC36E62F}" sibTransId="{58E248A0-AC8E-4DDC-B9D7-C8CEDEE269F8}"/>
    <dgm:cxn modelId="{E0DD3074-26D4-49CE-8CBC-25D9F1614C84}" srcId="{28832A70-85A9-4A8C-AC38-551F443691E4}" destId="{E2A1A3D7-B937-4D8D-BEC2-84F7D4B56127}" srcOrd="0" destOrd="0" parTransId="{FF8FCF51-2953-4CE8-93F3-26F3C727D043}" sibTransId="{8BEDFC2A-7956-4E36-9E3C-35888AE08F3D}"/>
    <dgm:cxn modelId="{0F145B57-0AF9-4206-B7CE-AA56A97CA37A}" type="presOf" srcId="{DAEE1C0A-D9E8-414A-91BE-DB713DADCD74}" destId="{D2ABA600-64C3-4B9F-8612-783BACDE1B3E}" srcOrd="0" destOrd="0" presId="urn:microsoft.com/office/officeart/2005/8/layout/vList6"/>
    <dgm:cxn modelId="{704D4758-C1B9-4F00-AD2E-E4B61B7CEEB1}" srcId="{AB93DD38-D18F-4DA8-B3AA-32112C299C0F}" destId="{02A3ED37-7BCD-45D6-86FB-6CC94B9A57C5}" srcOrd="0" destOrd="0" parTransId="{CAE077A8-8248-462B-9E88-BF17C3E8EDDF}" sibTransId="{61967353-1D06-4BB3-864B-69B003C96240}"/>
    <dgm:cxn modelId="{91C79C59-C82A-440E-8C7A-66A47EE003F2}" type="presOf" srcId="{C4592725-1721-4427-ABC1-A4E2D40AB368}" destId="{97121D81-F33B-4FE7-B8A2-083437FDDA32}" srcOrd="0" destOrd="0" presId="urn:microsoft.com/office/officeart/2005/8/layout/vList6"/>
    <dgm:cxn modelId="{AE298582-7E91-4536-82D1-3074F02E4199}" srcId="{AB93DD38-D18F-4DA8-B3AA-32112C299C0F}" destId="{28832A70-85A9-4A8C-AC38-551F443691E4}" srcOrd="1" destOrd="0" parTransId="{2EC1E785-0E3F-4072-971C-5462888B943F}" sibTransId="{9DA35DB6-770F-4928-BF41-8B14EB158953}"/>
    <dgm:cxn modelId="{8B7AF79E-9676-426D-8C44-DBAA2D84E612}" type="presOf" srcId="{9D94B3ED-1F10-4D57-BE40-1C5A6105032F}" destId="{EB36D55B-B3EE-4C0F-B69C-11D8EDD2639C}" srcOrd="0" destOrd="0" presId="urn:microsoft.com/office/officeart/2005/8/layout/vList6"/>
    <dgm:cxn modelId="{5B1674A9-159E-4334-B5CF-C7A2E647B4E8}" type="presOf" srcId="{79A3FAD2-C621-4BF7-86AB-0AA211560AC4}" destId="{DEA7B460-9301-4998-A427-001FB01A9706}" srcOrd="0" destOrd="0" presId="urn:microsoft.com/office/officeart/2005/8/layout/vList6"/>
    <dgm:cxn modelId="{BBD765B0-C09C-41A3-A4CA-F11F744702B8}" type="presOf" srcId="{1FF91076-D6AF-4A30-BE82-00F877B6FFBD}" destId="{9B648B60-7199-4D18-A693-BEE78845BBC7}" srcOrd="0" destOrd="0" presId="urn:microsoft.com/office/officeart/2005/8/layout/vList6"/>
    <dgm:cxn modelId="{4E5953B6-1AF9-4D52-86EC-3EEB1367602C}" srcId="{AB93DD38-D18F-4DA8-B3AA-32112C299C0F}" destId="{DAEE1C0A-D9E8-414A-91BE-DB713DADCD74}" srcOrd="3" destOrd="0" parTransId="{77FBA690-79BE-4477-85CB-BEF8688C9864}" sibTransId="{68FBD8D0-F240-4A87-9272-82924C98CF24}"/>
    <dgm:cxn modelId="{A8977DDE-3E39-4D9A-9D7C-9115E9284538}" srcId="{9D94B3ED-1F10-4D57-BE40-1C5A6105032F}" destId="{1FF91076-D6AF-4A30-BE82-00F877B6FFBD}" srcOrd="0" destOrd="0" parTransId="{A614FE9C-E8C0-47B5-BC1F-89DB65E6F7A1}" sibTransId="{0CA4986E-B3F1-47FA-A24F-C0B4A6E83DBC}"/>
    <dgm:cxn modelId="{AABFEAE2-B306-45B5-B945-7CAEAEA4E5A6}" type="presOf" srcId="{AB93DD38-D18F-4DA8-B3AA-32112C299C0F}" destId="{2C6481E5-7494-455A-AE51-72B6282213B2}" srcOrd="0" destOrd="0" presId="urn:microsoft.com/office/officeart/2005/8/layout/vList6"/>
    <dgm:cxn modelId="{67513FE6-E4F5-4FE9-9AA4-C94CE817FFF7}" type="presOf" srcId="{E2A1A3D7-B937-4D8D-BEC2-84F7D4B56127}" destId="{8F84F992-9530-4ED9-9F21-8F6BD83D0EEF}" srcOrd="0" destOrd="0" presId="urn:microsoft.com/office/officeart/2005/8/layout/vList6"/>
    <dgm:cxn modelId="{A2665DE9-8A28-4885-AC74-933D84BB819E}" srcId="{AB93DD38-D18F-4DA8-B3AA-32112C299C0F}" destId="{C4592725-1721-4427-ABC1-A4E2D40AB368}" srcOrd="5" destOrd="0" parTransId="{D480BE2F-4C26-4485-ACCB-92358A2AC598}" sibTransId="{F8108881-1592-42F9-BF67-3C7080D56FB5}"/>
    <dgm:cxn modelId="{96F1F2ED-3475-48EB-A77E-5C3DECA3CB43}" type="presOf" srcId="{02A3ED37-7BCD-45D6-86FB-6CC94B9A57C5}" destId="{B10645BF-2409-4AE2-894B-386EF3E099EB}" srcOrd="0" destOrd="0" presId="urn:microsoft.com/office/officeart/2005/8/layout/vList6"/>
    <dgm:cxn modelId="{DEBBD0F8-F856-4E38-A193-7E6EF4FA3707}" srcId="{E8DEB13D-48C0-4A8F-9444-724442D13853}" destId="{70C09675-F046-4266-9BAF-A244C15FD066}" srcOrd="0" destOrd="0" parTransId="{2ACD5DDA-2018-40F8-B68E-564968B8ED63}" sibTransId="{B94B1116-9221-4A98-8339-AD3D0C9C97D2}"/>
    <dgm:cxn modelId="{2C5B285B-FCFF-4020-A887-41ADA6BAA25A}" type="presParOf" srcId="{2C6481E5-7494-455A-AE51-72B6282213B2}" destId="{2DA34E72-54C8-4E90-86C5-9FCC67F49D93}" srcOrd="0" destOrd="0" presId="urn:microsoft.com/office/officeart/2005/8/layout/vList6"/>
    <dgm:cxn modelId="{FDB27EBA-C431-49DC-8923-6B67A96D0E1B}" type="presParOf" srcId="{2DA34E72-54C8-4E90-86C5-9FCC67F49D93}" destId="{B10645BF-2409-4AE2-894B-386EF3E099EB}" srcOrd="0" destOrd="0" presId="urn:microsoft.com/office/officeart/2005/8/layout/vList6"/>
    <dgm:cxn modelId="{FB12A683-C346-48A1-98F8-34E4420A62BE}" type="presParOf" srcId="{2DA34E72-54C8-4E90-86C5-9FCC67F49D93}" destId="{EAB8C98E-A264-43A0-A907-6A8744DE0735}" srcOrd="1" destOrd="0" presId="urn:microsoft.com/office/officeart/2005/8/layout/vList6"/>
    <dgm:cxn modelId="{BB499A83-F64D-450E-8A1E-B1EFFB3E934B}" type="presParOf" srcId="{2C6481E5-7494-455A-AE51-72B6282213B2}" destId="{90B73BA2-A7B8-46BD-B114-144575D5D330}" srcOrd="1" destOrd="0" presId="urn:microsoft.com/office/officeart/2005/8/layout/vList6"/>
    <dgm:cxn modelId="{09DB71F3-1B74-4BC0-B452-EA26A29972DE}" type="presParOf" srcId="{2C6481E5-7494-455A-AE51-72B6282213B2}" destId="{8901444E-BAB1-4DEB-8B50-CBC3A327FE8F}" srcOrd="2" destOrd="0" presId="urn:microsoft.com/office/officeart/2005/8/layout/vList6"/>
    <dgm:cxn modelId="{0C6CE4A7-B88E-496F-A3E9-D557AF8E30F7}" type="presParOf" srcId="{8901444E-BAB1-4DEB-8B50-CBC3A327FE8F}" destId="{51675797-D91A-4C23-AEFB-120BD289E876}" srcOrd="0" destOrd="0" presId="urn:microsoft.com/office/officeart/2005/8/layout/vList6"/>
    <dgm:cxn modelId="{1780F5E5-DE7E-42FE-8520-70158D65E60A}" type="presParOf" srcId="{8901444E-BAB1-4DEB-8B50-CBC3A327FE8F}" destId="{8F84F992-9530-4ED9-9F21-8F6BD83D0EEF}" srcOrd="1" destOrd="0" presId="urn:microsoft.com/office/officeart/2005/8/layout/vList6"/>
    <dgm:cxn modelId="{60981A82-05D7-4C45-BDC6-5B8D0C48CA0B}" type="presParOf" srcId="{2C6481E5-7494-455A-AE51-72B6282213B2}" destId="{C7F2C659-748A-418B-9D27-A787E0F00451}" srcOrd="3" destOrd="0" presId="urn:microsoft.com/office/officeart/2005/8/layout/vList6"/>
    <dgm:cxn modelId="{BF9C0E44-0D75-4F19-AE84-1DB103F8408E}" type="presParOf" srcId="{2C6481E5-7494-455A-AE51-72B6282213B2}" destId="{09EB0C23-7175-492B-B8A3-216F384AC086}" srcOrd="4" destOrd="0" presId="urn:microsoft.com/office/officeart/2005/8/layout/vList6"/>
    <dgm:cxn modelId="{596BB297-6CD8-4C69-85EB-505B90579934}" type="presParOf" srcId="{09EB0C23-7175-492B-B8A3-216F384AC086}" destId="{482A2F4B-7EBC-4DF8-A504-BD1F9C0EEF7A}" srcOrd="0" destOrd="0" presId="urn:microsoft.com/office/officeart/2005/8/layout/vList6"/>
    <dgm:cxn modelId="{1837CC84-BB5E-47F7-9544-9AA42FB5B15C}" type="presParOf" srcId="{09EB0C23-7175-492B-B8A3-216F384AC086}" destId="{93AC4CF5-CBDA-4EB1-854F-4276AEEEBDF6}" srcOrd="1" destOrd="0" presId="urn:microsoft.com/office/officeart/2005/8/layout/vList6"/>
    <dgm:cxn modelId="{2DD27714-5D27-4739-8446-F26076C6422C}" type="presParOf" srcId="{2C6481E5-7494-455A-AE51-72B6282213B2}" destId="{B1C5D559-A52B-4B8C-BFAD-40D903CDD92E}" srcOrd="5" destOrd="0" presId="urn:microsoft.com/office/officeart/2005/8/layout/vList6"/>
    <dgm:cxn modelId="{E908081A-48F9-4834-876E-4017D891B3CE}" type="presParOf" srcId="{2C6481E5-7494-455A-AE51-72B6282213B2}" destId="{81DAEAE9-BAF2-4035-8484-675ECAB7ACF9}" srcOrd="6" destOrd="0" presId="urn:microsoft.com/office/officeart/2005/8/layout/vList6"/>
    <dgm:cxn modelId="{A2D4C73D-BC05-4B40-9FD6-68FF37B5065B}" type="presParOf" srcId="{81DAEAE9-BAF2-4035-8484-675ECAB7ACF9}" destId="{D2ABA600-64C3-4B9F-8612-783BACDE1B3E}" srcOrd="0" destOrd="0" presId="urn:microsoft.com/office/officeart/2005/8/layout/vList6"/>
    <dgm:cxn modelId="{FB5E888A-E5D5-462A-ADF3-7A8410E86947}" type="presParOf" srcId="{81DAEAE9-BAF2-4035-8484-675ECAB7ACF9}" destId="{DEA7B460-9301-4998-A427-001FB01A9706}" srcOrd="1" destOrd="0" presId="urn:microsoft.com/office/officeart/2005/8/layout/vList6"/>
    <dgm:cxn modelId="{D5288C02-97F1-414A-A5D3-872EC44B8F44}" type="presParOf" srcId="{2C6481E5-7494-455A-AE51-72B6282213B2}" destId="{EC47734F-DC3B-4D35-8ECF-DB30B9F38F35}" srcOrd="7" destOrd="0" presId="urn:microsoft.com/office/officeart/2005/8/layout/vList6"/>
    <dgm:cxn modelId="{A6C78D92-A6D5-4126-A492-A6CDDF29AA50}" type="presParOf" srcId="{2C6481E5-7494-455A-AE51-72B6282213B2}" destId="{32D9BEB9-18DA-4824-998A-B01D4AE1D742}" srcOrd="8" destOrd="0" presId="urn:microsoft.com/office/officeart/2005/8/layout/vList6"/>
    <dgm:cxn modelId="{5FEF5678-1D19-48A3-9A0A-71F3C0AA3C6A}" type="presParOf" srcId="{32D9BEB9-18DA-4824-998A-B01D4AE1D742}" destId="{EB36D55B-B3EE-4C0F-B69C-11D8EDD2639C}" srcOrd="0" destOrd="0" presId="urn:microsoft.com/office/officeart/2005/8/layout/vList6"/>
    <dgm:cxn modelId="{86BD6F21-4C60-4930-89B3-F7880CF211C5}" type="presParOf" srcId="{32D9BEB9-18DA-4824-998A-B01D4AE1D742}" destId="{9B648B60-7199-4D18-A693-BEE78845BBC7}" srcOrd="1" destOrd="0" presId="urn:microsoft.com/office/officeart/2005/8/layout/vList6"/>
    <dgm:cxn modelId="{ABB4B67D-F96F-444C-AEE1-5B601411B115}" type="presParOf" srcId="{2C6481E5-7494-455A-AE51-72B6282213B2}" destId="{8F02297D-7C77-4CC2-A188-7800211CE548}" srcOrd="9" destOrd="0" presId="urn:microsoft.com/office/officeart/2005/8/layout/vList6"/>
    <dgm:cxn modelId="{677B831B-C8AC-4F76-A15B-94151A4EAEA7}" type="presParOf" srcId="{2C6481E5-7494-455A-AE51-72B6282213B2}" destId="{093E564E-D486-4FF1-9C04-0BDCE2A6BFB8}" srcOrd="10" destOrd="0" presId="urn:microsoft.com/office/officeart/2005/8/layout/vList6"/>
    <dgm:cxn modelId="{B4D879F3-CE36-4245-AFFD-4DF69D030C26}" type="presParOf" srcId="{093E564E-D486-4FF1-9C04-0BDCE2A6BFB8}" destId="{97121D81-F33B-4FE7-B8A2-083437FDDA32}" srcOrd="0" destOrd="0" presId="urn:microsoft.com/office/officeart/2005/8/layout/vList6"/>
    <dgm:cxn modelId="{0ADC35C9-F9E5-4D48-B2FB-08FCF16C8E5E}" type="presParOf" srcId="{093E564E-D486-4FF1-9C04-0BDCE2A6BFB8}" destId="{6168048F-9CE4-403E-B9FB-65CB1FD867F0}" srcOrd="1" destOrd="0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C7A21C8-38C2-4CC5-8C40-713E6700225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E04687BA-D2FA-4699-BD16-2FBD15369E83}">
      <dgm:prSet phldrT="[Texto]"/>
      <dgm:spPr/>
      <dgm:t>
        <a:bodyPr/>
        <a:lstStyle/>
        <a:p>
          <a:r>
            <a:rPr lang="en-US" b="1" i="0" dirty="0"/>
            <a:t>Estudio de perfil</a:t>
          </a:r>
          <a:endParaRPr lang="pt-BR" dirty="0"/>
        </a:p>
      </dgm:t>
    </dgm:pt>
    <dgm:pt modelId="{001526F8-AE00-43C8-9926-1F823F76F9CE}" type="parTrans" cxnId="{FD1772D7-F0AE-4DC2-A5A4-302E7A4FC0B9}">
      <dgm:prSet/>
      <dgm:spPr/>
      <dgm:t>
        <a:bodyPr/>
        <a:lstStyle/>
        <a:p>
          <a:endParaRPr lang="pt-BR"/>
        </a:p>
      </dgm:t>
    </dgm:pt>
    <dgm:pt modelId="{9AF1A236-35BE-47E3-A8DB-535B3D8F9DF9}" type="sibTrans" cxnId="{FD1772D7-F0AE-4DC2-A5A4-302E7A4FC0B9}">
      <dgm:prSet/>
      <dgm:spPr/>
      <dgm:t>
        <a:bodyPr/>
        <a:lstStyle/>
        <a:p>
          <a:endParaRPr lang="pt-BR"/>
        </a:p>
      </dgm:t>
    </dgm:pt>
    <dgm:pt modelId="{6045F67B-F317-4BEA-B443-EEC1DBB61CE9}">
      <dgm:prSet phldrT="[Texto]"/>
      <dgm:spPr/>
      <dgm:t>
        <a:bodyPr/>
        <a:lstStyle/>
        <a:p>
          <a:r>
            <a:rPr lang="en-US" b="1" i="0" dirty="0"/>
            <a:t>Prefactibilidad</a:t>
          </a:r>
          <a:endParaRPr lang="pt-BR" dirty="0"/>
        </a:p>
      </dgm:t>
    </dgm:pt>
    <dgm:pt modelId="{A3D9BA49-3493-42CE-8F1C-B6F7C85FC771}" type="parTrans" cxnId="{0DD68ED3-8B0F-49A6-823B-1FF34863CEC5}">
      <dgm:prSet/>
      <dgm:spPr/>
      <dgm:t>
        <a:bodyPr/>
        <a:lstStyle/>
        <a:p>
          <a:endParaRPr lang="pt-BR"/>
        </a:p>
      </dgm:t>
    </dgm:pt>
    <dgm:pt modelId="{876B5A99-B99B-4B82-B876-A49F821F4B58}" type="sibTrans" cxnId="{0DD68ED3-8B0F-49A6-823B-1FF34863CEC5}">
      <dgm:prSet/>
      <dgm:spPr/>
      <dgm:t>
        <a:bodyPr/>
        <a:lstStyle/>
        <a:p>
          <a:endParaRPr lang="pt-BR"/>
        </a:p>
      </dgm:t>
    </dgm:pt>
    <dgm:pt modelId="{FD7139A3-6F1B-4732-BFAE-BCDFA5268C77}">
      <dgm:prSet phldrT="[Texto]"/>
      <dgm:spPr/>
      <dgm:t>
        <a:bodyPr/>
        <a:lstStyle/>
        <a:p>
          <a:r>
            <a:rPr lang="en-US" b="1" i="0" dirty="0"/>
            <a:t>Factibilidad</a:t>
          </a:r>
          <a:endParaRPr lang="pt-BR" dirty="0"/>
        </a:p>
      </dgm:t>
    </dgm:pt>
    <dgm:pt modelId="{308218D9-B6F2-4CE4-B34E-01A7372C31AD}" type="parTrans" cxnId="{698BA539-C6A9-4BE6-9D96-5F0C8864B4F2}">
      <dgm:prSet/>
      <dgm:spPr/>
      <dgm:t>
        <a:bodyPr/>
        <a:lstStyle/>
        <a:p>
          <a:endParaRPr lang="pt-BR"/>
        </a:p>
      </dgm:t>
    </dgm:pt>
    <dgm:pt modelId="{00576A01-AC70-43A6-8258-9D3BF860E676}" type="sibTrans" cxnId="{698BA539-C6A9-4BE6-9D96-5F0C8864B4F2}">
      <dgm:prSet/>
      <dgm:spPr/>
      <dgm:t>
        <a:bodyPr/>
        <a:lstStyle/>
        <a:p>
          <a:endParaRPr lang="pt-BR"/>
        </a:p>
      </dgm:t>
    </dgm:pt>
    <dgm:pt modelId="{1E3F12F0-A63E-42EE-AC43-4B57BB35F06F}">
      <dgm:prSet phldrT="[Texto]"/>
      <dgm:spPr/>
      <dgm:t>
        <a:bodyPr/>
        <a:lstStyle/>
        <a:p>
          <a:r>
            <a:rPr lang="en-US" b="1" i="0"/>
            <a:t>Ingeniería de Detalle</a:t>
          </a:r>
          <a:endParaRPr lang="pt-BR" dirty="0"/>
        </a:p>
      </dgm:t>
    </dgm:pt>
    <dgm:pt modelId="{461E81B7-1E41-4FBF-88FC-04AA95D1740E}" type="parTrans" cxnId="{F144A0A3-B3BD-46FC-9F95-EBE13C8C8409}">
      <dgm:prSet/>
      <dgm:spPr/>
      <dgm:t>
        <a:bodyPr/>
        <a:lstStyle/>
        <a:p>
          <a:endParaRPr lang="pt-BR"/>
        </a:p>
      </dgm:t>
    </dgm:pt>
    <dgm:pt modelId="{A5299056-D41B-4885-863D-84AFF46BDE70}" type="sibTrans" cxnId="{F144A0A3-B3BD-46FC-9F95-EBE13C8C8409}">
      <dgm:prSet/>
      <dgm:spPr/>
      <dgm:t>
        <a:bodyPr/>
        <a:lstStyle/>
        <a:p>
          <a:endParaRPr lang="pt-BR"/>
        </a:p>
      </dgm:t>
    </dgm:pt>
    <dgm:pt modelId="{69035A3B-2B89-400B-A355-050280D8976B}">
      <dgm:prSet phldrT="[Texto]"/>
      <dgm:spPr/>
      <dgm:t>
        <a:bodyPr/>
        <a:lstStyle/>
        <a:p>
          <a:r>
            <a:rPr lang="en-US" b="1" i="0"/>
            <a:t>Ejecución del Proyecto</a:t>
          </a:r>
          <a:endParaRPr lang="pt-BR" dirty="0"/>
        </a:p>
      </dgm:t>
    </dgm:pt>
    <dgm:pt modelId="{60C42F7A-9FA1-440E-B711-E65FD2148D4B}" type="parTrans" cxnId="{C34738E9-8624-4079-BBF7-99E58481B67C}">
      <dgm:prSet/>
      <dgm:spPr/>
      <dgm:t>
        <a:bodyPr/>
        <a:lstStyle/>
        <a:p>
          <a:endParaRPr lang="pt-BR"/>
        </a:p>
      </dgm:t>
    </dgm:pt>
    <dgm:pt modelId="{4ED86F1C-637C-4631-9430-DD4C0753A15B}" type="sibTrans" cxnId="{C34738E9-8624-4079-BBF7-99E58481B67C}">
      <dgm:prSet/>
      <dgm:spPr/>
      <dgm:t>
        <a:bodyPr/>
        <a:lstStyle/>
        <a:p>
          <a:endParaRPr lang="pt-BR"/>
        </a:p>
      </dgm:t>
    </dgm:pt>
    <dgm:pt modelId="{9CE9C648-8FDF-4324-BE2F-3B68524DE8A2}">
      <dgm:prSet phldrT="[Texto]"/>
      <dgm:spPr/>
      <dgm:t>
        <a:bodyPr/>
        <a:lstStyle/>
        <a:p>
          <a:r>
            <a:rPr lang="es-ES" b="1" i="0"/>
            <a:t>Pruebas y Puesta en Marcha</a:t>
          </a:r>
          <a:endParaRPr lang="pt-BR" dirty="0"/>
        </a:p>
      </dgm:t>
    </dgm:pt>
    <dgm:pt modelId="{D840F20A-1221-4F08-B108-014603AAE486}" type="parTrans" cxnId="{09E70E3B-45E6-46E8-B2D8-64B26E524EED}">
      <dgm:prSet/>
      <dgm:spPr/>
      <dgm:t>
        <a:bodyPr/>
        <a:lstStyle/>
        <a:p>
          <a:endParaRPr lang="pt-BR"/>
        </a:p>
      </dgm:t>
    </dgm:pt>
    <dgm:pt modelId="{C734D088-9A26-4182-8B2D-18C010CC3E2C}" type="sibTrans" cxnId="{09E70E3B-45E6-46E8-B2D8-64B26E524EED}">
      <dgm:prSet/>
      <dgm:spPr/>
      <dgm:t>
        <a:bodyPr/>
        <a:lstStyle/>
        <a:p>
          <a:endParaRPr lang="pt-BR"/>
        </a:p>
      </dgm:t>
    </dgm:pt>
    <dgm:pt modelId="{C44A8612-7981-4796-8754-5574469CD4F5}">
      <dgm:prSet phldrT="[Texto]"/>
      <dgm:spPr/>
      <dgm:t>
        <a:bodyPr/>
        <a:lstStyle/>
        <a:p>
          <a:r>
            <a:rPr lang="en-US" b="1" i="0"/>
            <a:t>Cierre de Proyecto</a:t>
          </a:r>
          <a:endParaRPr lang="pt-BR" dirty="0"/>
        </a:p>
      </dgm:t>
    </dgm:pt>
    <dgm:pt modelId="{F0EB4FF4-655B-4ADB-8508-647B9EAD9D29}" type="parTrans" cxnId="{0390D146-EC37-4B18-868E-143582FDE84D}">
      <dgm:prSet/>
      <dgm:spPr/>
      <dgm:t>
        <a:bodyPr/>
        <a:lstStyle/>
        <a:p>
          <a:endParaRPr lang="pt-BR"/>
        </a:p>
      </dgm:t>
    </dgm:pt>
    <dgm:pt modelId="{E7027F12-CB44-463B-8921-E97642A20B3C}" type="sibTrans" cxnId="{0390D146-EC37-4B18-868E-143582FDE84D}">
      <dgm:prSet/>
      <dgm:spPr/>
      <dgm:t>
        <a:bodyPr/>
        <a:lstStyle/>
        <a:p>
          <a:endParaRPr lang="pt-BR"/>
        </a:p>
      </dgm:t>
    </dgm:pt>
    <dgm:pt modelId="{77503A89-3851-4BEB-9E00-F6DB03E2AA81}" type="pres">
      <dgm:prSet presAssocID="{AC7A21C8-38C2-4CC5-8C40-713E6700225F}" presName="Name0" presStyleCnt="0">
        <dgm:presLayoutVars>
          <dgm:dir/>
          <dgm:animLvl val="lvl"/>
          <dgm:resizeHandles val="exact"/>
        </dgm:presLayoutVars>
      </dgm:prSet>
      <dgm:spPr/>
    </dgm:pt>
    <dgm:pt modelId="{62F3FA80-74CF-4FF6-B6D3-BEB503ED166C}" type="pres">
      <dgm:prSet presAssocID="{E04687BA-D2FA-4699-BD16-2FBD15369E83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</dgm:pt>
    <dgm:pt modelId="{C126DD3D-C3C0-476E-9953-726F63901F73}" type="pres">
      <dgm:prSet presAssocID="{9AF1A236-35BE-47E3-A8DB-535B3D8F9DF9}" presName="parTxOnlySpace" presStyleCnt="0"/>
      <dgm:spPr/>
    </dgm:pt>
    <dgm:pt modelId="{D716F718-23A3-40C7-AFF1-64FFB750C3B2}" type="pres">
      <dgm:prSet presAssocID="{6045F67B-F317-4BEA-B443-EEC1DBB61CE9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</dgm:pt>
    <dgm:pt modelId="{C0E90723-5038-426C-96F6-A020DD01B32A}" type="pres">
      <dgm:prSet presAssocID="{876B5A99-B99B-4B82-B876-A49F821F4B58}" presName="parTxOnlySpace" presStyleCnt="0"/>
      <dgm:spPr/>
    </dgm:pt>
    <dgm:pt modelId="{F35FFAF6-2DBA-4593-9A61-69C2B13C59FF}" type="pres">
      <dgm:prSet presAssocID="{FD7139A3-6F1B-4732-BFAE-BCDFA5268C77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</dgm:pt>
    <dgm:pt modelId="{73A368EE-6EE8-4A7A-BBD4-ECFFD8CB1FEE}" type="pres">
      <dgm:prSet presAssocID="{00576A01-AC70-43A6-8258-9D3BF860E676}" presName="parTxOnlySpace" presStyleCnt="0"/>
      <dgm:spPr/>
    </dgm:pt>
    <dgm:pt modelId="{4D07DAAA-CBE9-429C-8904-9C308CBEFCF0}" type="pres">
      <dgm:prSet presAssocID="{1E3F12F0-A63E-42EE-AC43-4B57BB35F06F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</dgm:pt>
    <dgm:pt modelId="{0EE8BDDC-67E7-4C8F-87C8-48388CD075E5}" type="pres">
      <dgm:prSet presAssocID="{A5299056-D41B-4885-863D-84AFF46BDE70}" presName="parTxOnlySpace" presStyleCnt="0"/>
      <dgm:spPr/>
    </dgm:pt>
    <dgm:pt modelId="{DD4ACDC5-5317-45F5-99E7-D8D69D395160}" type="pres">
      <dgm:prSet presAssocID="{69035A3B-2B89-400B-A355-050280D8976B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</dgm:pt>
    <dgm:pt modelId="{2157DCC8-A65B-4C95-A52F-868571C56EB4}" type="pres">
      <dgm:prSet presAssocID="{4ED86F1C-637C-4631-9430-DD4C0753A15B}" presName="parTxOnlySpace" presStyleCnt="0"/>
      <dgm:spPr/>
    </dgm:pt>
    <dgm:pt modelId="{FFEE23AB-A3B7-48B7-B86D-F7FBED9E8394}" type="pres">
      <dgm:prSet presAssocID="{9CE9C648-8FDF-4324-BE2F-3B68524DE8A2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</dgm:pt>
    <dgm:pt modelId="{4567509F-745A-4742-970D-05C9D1CCBDE3}" type="pres">
      <dgm:prSet presAssocID="{C734D088-9A26-4182-8B2D-18C010CC3E2C}" presName="parTxOnlySpace" presStyleCnt="0"/>
      <dgm:spPr/>
    </dgm:pt>
    <dgm:pt modelId="{EFD1A1D6-C28D-421D-8ADF-47E779BA56C8}" type="pres">
      <dgm:prSet presAssocID="{C44A8612-7981-4796-8754-5574469CD4F5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</dgm:pt>
  </dgm:ptLst>
  <dgm:cxnLst>
    <dgm:cxn modelId="{6FB4D007-7FD4-4C14-8BB1-F1C4C8155E86}" type="presOf" srcId="{69035A3B-2B89-400B-A355-050280D8976B}" destId="{DD4ACDC5-5317-45F5-99E7-D8D69D395160}" srcOrd="0" destOrd="0" presId="urn:microsoft.com/office/officeart/2005/8/layout/chevron1"/>
    <dgm:cxn modelId="{2166EE33-6702-4612-AC0C-EC85B16261F7}" type="presOf" srcId="{E04687BA-D2FA-4699-BD16-2FBD15369E83}" destId="{62F3FA80-74CF-4FF6-B6D3-BEB503ED166C}" srcOrd="0" destOrd="0" presId="urn:microsoft.com/office/officeart/2005/8/layout/chevron1"/>
    <dgm:cxn modelId="{698BA539-C6A9-4BE6-9D96-5F0C8864B4F2}" srcId="{AC7A21C8-38C2-4CC5-8C40-713E6700225F}" destId="{FD7139A3-6F1B-4732-BFAE-BCDFA5268C77}" srcOrd="2" destOrd="0" parTransId="{308218D9-B6F2-4CE4-B34E-01A7372C31AD}" sibTransId="{00576A01-AC70-43A6-8258-9D3BF860E676}"/>
    <dgm:cxn modelId="{09E70E3B-45E6-46E8-B2D8-64B26E524EED}" srcId="{AC7A21C8-38C2-4CC5-8C40-713E6700225F}" destId="{9CE9C648-8FDF-4324-BE2F-3B68524DE8A2}" srcOrd="5" destOrd="0" parTransId="{D840F20A-1221-4F08-B108-014603AAE486}" sibTransId="{C734D088-9A26-4182-8B2D-18C010CC3E2C}"/>
    <dgm:cxn modelId="{514DA440-E765-41FD-B8F2-DEEC8E1CFC17}" type="presOf" srcId="{C44A8612-7981-4796-8754-5574469CD4F5}" destId="{EFD1A1D6-C28D-421D-8ADF-47E779BA56C8}" srcOrd="0" destOrd="0" presId="urn:microsoft.com/office/officeart/2005/8/layout/chevron1"/>
    <dgm:cxn modelId="{0390D146-EC37-4B18-868E-143582FDE84D}" srcId="{AC7A21C8-38C2-4CC5-8C40-713E6700225F}" destId="{C44A8612-7981-4796-8754-5574469CD4F5}" srcOrd="6" destOrd="0" parTransId="{F0EB4FF4-655B-4ADB-8508-647B9EAD9D29}" sibTransId="{E7027F12-CB44-463B-8921-E97642A20B3C}"/>
    <dgm:cxn modelId="{AC7E3F4B-93BE-442D-85A8-C68BDB410D09}" type="presOf" srcId="{6045F67B-F317-4BEA-B443-EEC1DBB61CE9}" destId="{D716F718-23A3-40C7-AFF1-64FFB750C3B2}" srcOrd="0" destOrd="0" presId="urn:microsoft.com/office/officeart/2005/8/layout/chevron1"/>
    <dgm:cxn modelId="{DAD0AB54-247E-443D-921A-EC0446FFA5B6}" type="presOf" srcId="{AC7A21C8-38C2-4CC5-8C40-713E6700225F}" destId="{77503A89-3851-4BEB-9E00-F6DB03E2AA81}" srcOrd="0" destOrd="0" presId="urn:microsoft.com/office/officeart/2005/8/layout/chevron1"/>
    <dgm:cxn modelId="{94DC9491-094E-412E-A361-8CC85B31A2CD}" type="presOf" srcId="{FD7139A3-6F1B-4732-BFAE-BCDFA5268C77}" destId="{F35FFAF6-2DBA-4593-9A61-69C2B13C59FF}" srcOrd="0" destOrd="0" presId="urn:microsoft.com/office/officeart/2005/8/layout/chevron1"/>
    <dgm:cxn modelId="{F144A0A3-B3BD-46FC-9F95-EBE13C8C8409}" srcId="{AC7A21C8-38C2-4CC5-8C40-713E6700225F}" destId="{1E3F12F0-A63E-42EE-AC43-4B57BB35F06F}" srcOrd="3" destOrd="0" parTransId="{461E81B7-1E41-4FBF-88FC-04AA95D1740E}" sibTransId="{A5299056-D41B-4885-863D-84AFF46BDE70}"/>
    <dgm:cxn modelId="{3F23A4A8-3EAA-4D08-B17D-FFB3434DE1D0}" type="presOf" srcId="{9CE9C648-8FDF-4324-BE2F-3B68524DE8A2}" destId="{FFEE23AB-A3B7-48B7-B86D-F7FBED9E8394}" srcOrd="0" destOrd="0" presId="urn:microsoft.com/office/officeart/2005/8/layout/chevron1"/>
    <dgm:cxn modelId="{0DD68ED3-8B0F-49A6-823B-1FF34863CEC5}" srcId="{AC7A21C8-38C2-4CC5-8C40-713E6700225F}" destId="{6045F67B-F317-4BEA-B443-EEC1DBB61CE9}" srcOrd="1" destOrd="0" parTransId="{A3D9BA49-3493-42CE-8F1C-B6F7C85FC771}" sibTransId="{876B5A99-B99B-4B82-B876-A49F821F4B58}"/>
    <dgm:cxn modelId="{FD1772D7-F0AE-4DC2-A5A4-302E7A4FC0B9}" srcId="{AC7A21C8-38C2-4CC5-8C40-713E6700225F}" destId="{E04687BA-D2FA-4699-BD16-2FBD15369E83}" srcOrd="0" destOrd="0" parTransId="{001526F8-AE00-43C8-9926-1F823F76F9CE}" sibTransId="{9AF1A236-35BE-47E3-A8DB-535B3D8F9DF9}"/>
    <dgm:cxn modelId="{8F9A88DC-5052-45E0-8EB9-487CB5A21D39}" type="presOf" srcId="{1E3F12F0-A63E-42EE-AC43-4B57BB35F06F}" destId="{4D07DAAA-CBE9-429C-8904-9C308CBEFCF0}" srcOrd="0" destOrd="0" presId="urn:microsoft.com/office/officeart/2005/8/layout/chevron1"/>
    <dgm:cxn modelId="{C34738E9-8624-4079-BBF7-99E58481B67C}" srcId="{AC7A21C8-38C2-4CC5-8C40-713E6700225F}" destId="{69035A3B-2B89-400B-A355-050280D8976B}" srcOrd="4" destOrd="0" parTransId="{60C42F7A-9FA1-440E-B711-E65FD2148D4B}" sibTransId="{4ED86F1C-637C-4631-9430-DD4C0753A15B}"/>
    <dgm:cxn modelId="{7CCDDF1E-426B-4D59-93B7-D5E5FFD6CC74}" type="presParOf" srcId="{77503A89-3851-4BEB-9E00-F6DB03E2AA81}" destId="{62F3FA80-74CF-4FF6-B6D3-BEB503ED166C}" srcOrd="0" destOrd="0" presId="urn:microsoft.com/office/officeart/2005/8/layout/chevron1"/>
    <dgm:cxn modelId="{348F2D9F-EFAE-49DE-8C02-50545CE3C3DC}" type="presParOf" srcId="{77503A89-3851-4BEB-9E00-F6DB03E2AA81}" destId="{C126DD3D-C3C0-476E-9953-726F63901F73}" srcOrd="1" destOrd="0" presId="urn:microsoft.com/office/officeart/2005/8/layout/chevron1"/>
    <dgm:cxn modelId="{534A0347-5A19-4D17-AD77-8E00FCE55746}" type="presParOf" srcId="{77503A89-3851-4BEB-9E00-F6DB03E2AA81}" destId="{D716F718-23A3-40C7-AFF1-64FFB750C3B2}" srcOrd="2" destOrd="0" presId="urn:microsoft.com/office/officeart/2005/8/layout/chevron1"/>
    <dgm:cxn modelId="{38A7CA35-D465-4F40-A4DE-3944022EF312}" type="presParOf" srcId="{77503A89-3851-4BEB-9E00-F6DB03E2AA81}" destId="{C0E90723-5038-426C-96F6-A020DD01B32A}" srcOrd="3" destOrd="0" presId="urn:microsoft.com/office/officeart/2005/8/layout/chevron1"/>
    <dgm:cxn modelId="{617EA9A8-480D-42B7-B534-640E0B183D55}" type="presParOf" srcId="{77503A89-3851-4BEB-9E00-F6DB03E2AA81}" destId="{F35FFAF6-2DBA-4593-9A61-69C2B13C59FF}" srcOrd="4" destOrd="0" presId="urn:microsoft.com/office/officeart/2005/8/layout/chevron1"/>
    <dgm:cxn modelId="{07612A1B-CDAD-442B-B145-D9A73AC61A1B}" type="presParOf" srcId="{77503A89-3851-4BEB-9E00-F6DB03E2AA81}" destId="{73A368EE-6EE8-4A7A-BBD4-ECFFD8CB1FEE}" srcOrd="5" destOrd="0" presId="urn:microsoft.com/office/officeart/2005/8/layout/chevron1"/>
    <dgm:cxn modelId="{75216743-4385-4282-AAE4-EA01E9953BBD}" type="presParOf" srcId="{77503A89-3851-4BEB-9E00-F6DB03E2AA81}" destId="{4D07DAAA-CBE9-429C-8904-9C308CBEFCF0}" srcOrd="6" destOrd="0" presId="urn:microsoft.com/office/officeart/2005/8/layout/chevron1"/>
    <dgm:cxn modelId="{34FE4FF0-6FFE-42B6-927B-FBEC99266FE7}" type="presParOf" srcId="{77503A89-3851-4BEB-9E00-F6DB03E2AA81}" destId="{0EE8BDDC-67E7-4C8F-87C8-48388CD075E5}" srcOrd="7" destOrd="0" presId="urn:microsoft.com/office/officeart/2005/8/layout/chevron1"/>
    <dgm:cxn modelId="{ADA28D62-E8FC-42B2-8456-735A08EECEAC}" type="presParOf" srcId="{77503A89-3851-4BEB-9E00-F6DB03E2AA81}" destId="{DD4ACDC5-5317-45F5-99E7-D8D69D395160}" srcOrd="8" destOrd="0" presId="urn:microsoft.com/office/officeart/2005/8/layout/chevron1"/>
    <dgm:cxn modelId="{81C5E3E9-8F58-4BD8-915A-BE108EA9C509}" type="presParOf" srcId="{77503A89-3851-4BEB-9E00-F6DB03E2AA81}" destId="{2157DCC8-A65B-4C95-A52F-868571C56EB4}" srcOrd="9" destOrd="0" presId="urn:microsoft.com/office/officeart/2005/8/layout/chevron1"/>
    <dgm:cxn modelId="{34BDB810-B5C6-4B2F-9008-007D3F14BBE7}" type="presParOf" srcId="{77503A89-3851-4BEB-9E00-F6DB03E2AA81}" destId="{FFEE23AB-A3B7-48B7-B86D-F7FBED9E8394}" srcOrd="10" destOrd="0" presId="urn:microsoft.com/office/officeart/2005/8/layout/chevron1"/>
    <dgm:cxn modelId="{BC65F1E2-01EA-4361-81AB-1B2C1AAB587B}" type="presParOf" srcId="{77503A89-3851-4BEB-9E00-F6DB03E2AA81}" destId="{4567509F-745A-4742-970D-05C9D1CCBDE3}" srcOrd="11" destOrd="0" presId="urn:microsoft.com/office/officeart/2005/8/layout/chevron1"/>
    <dgm:cxn modelId="{66A61521-9F66-43A7-97EB-5ABF13F77F42}" type="presParOf" srcId="{77503A89-3851-4BEB-9E00-F6DB03E2AA81}" destId="{EFD1A1D6-C28D-421D-8ADF-47E779BA56C8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B8C98E-A264-43A0-A907-6A8744DE0735}">
      <dsp:nvSpPr>
        <dsp:cNvPr id="0" name=""/>
        <dsp:cNvSpPr/>
      </dsp:nvSpPr>
      <dsp:spPr>
        <a:xfrm>
          <a:off x="2748710" y="565"/>
          <a:ext cx="4123065" cy="712902"/>
        </a:xfrm>
        <a:prstGeom prst="rightArrow">
          <a:avLst>
            <a:gd name="adj1" fmla="val 75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PE" sz="1800" kern="1200" dirty="0"/>
            <a:t>Crear documento para la planificación del alcance</a:t>
          </a:r>
        </a:p>
      </dsp:txBody>
      <dsp:txXfrm>
        <a:off x="2748710" y="89678"/>
        <a:ext cx="3855727" cy="534676"/>
      </dsp:txXfrm>
    </dsp:sp>
    <dsp:sp modelId="{B10645BF-2409-4AE2-894B-386EF3E099EB}">
      <dsp:nvSpPr>
        <dsp:cNvPr id="0" name=""/>
        <dsp:cNvSpPr/>
      </dsp:nvSpPr>
      <dsp:spPr>
        <a:xfrm>
          <a:off x="0" y="565"/>
          <a:ext cx="2748710" cy="71290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1800" kern="1200" dirty="0"/>
            <a:t>Planificar el alcance</a:t>
          </a:r>
        </a:p>
      </dsp:txBody>
      <dsp:txXfrm>
        <a:off x="34801" y="35366"/>
        <a:ext cx="2679108" cy="643300"/>
      </dsp:txXfrm>
    </dsp:sp>
    <dsp:sp modelId="{8F84F992-9530-4ED9-9F21-8F6BD83D0EEF}">
      <dsp:nvSpPr>
        <dsp:cNvPr id="0" name=""/>
        <dsp:cNvSpPr/>
      </dsp:nvSpPr>
      <dsp:spPr>
        <a:xfrm>
          <a:off x="2748710" y="784758"/>
          <a:ext cx="4123065" cy="712902"/>
        </a:xfrm>
        <a:prstGeom prst="rightArrow">
          <a:avLst>
            <a:gd name="adj1" fmla="val 75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PE" sz="1800" kern="1200" dirty="0"/>
            <a:t>Identifica las necesidades de los participantes</a:t>
          </a:r>
        </a:p>
      </dsp:txBody>
      <dsp:txXfrm>
        <a:off x="2748710" y="873871"/>
        <a:ext cx="3855727" cy="534676"/>
      </dsp:txXfrm>
    </dsp:sp>
    <dsp:sp modelId="{51675797-D91A-4C23-AEFB-120BD289E876}">
      <dsp:nvSpPr>
        <dsp:cNvPr id="0" name=""/>
        <dsp:cNvSpPr/>
      </dsp:nvSpPr>
      <dsp:spPr>
        <a:xfrm>
          <a:off x="0" y="784758"/>
          <a:ext cx="2748710" cy="71290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1800" kern="1200" dirty="0"/>
            <a:t>Reunir Requisitos</a:t>
          </a:r>
        </a:p>
      </dsp:txBody>
      <dsp:txXfrm>
        <a:off x="34801" y="819559"/>
        <a:ext cx="2679108" cy="643300"/>
      </dsp:txXfrm>
    </dsp:sp>
    <dsp:sp modelId="{93AC4CF5-CBDA-4EB1-854F-4276AEEEBDF6}">
      <dsp:nvSpPr>
        <dsp:cNvPr id="0" name=""/>
        <dsp:cNvSpPr/>
      </dsp:nvSpPr>
      <dsp:spPr>
        <a:xfrm>
          <a:off x="2748710" y="1568951"/>
          <a:ext cx="4123065" cy="712902"/>
        </a:xfrm>
        <a:prstGeom prst="rightArrow">
          <a:avLst>
            <a:gd name="adj1" fmla="val 75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PE" sz="1800" kern="1200" dirty="0"/>
            <a:t>Define el alcance y la descripción del producto</a:t>
          </a:r>
        </a:p>
      </dsp:txBody>
      <dsp:txXfrm>
        <a:off x="2748710" y="1658064"/>
        <a:ext cx="3855727" cy="534676"/>
      </dsp:txXfrm>
    </dsp:sp>
    <dsp:sp modelId="{482A2F4B-7EBC-4DF8-A504-BD1F9C0EEF7A}">
      <dsp:nvSpPr>
        <dsp:cNvPr id="0" name=""/>
        <dsp:cNvSpPr/>
      </dsp:nvSpPr>
      <dsp:spPr>
        <a:xfrm>
          <a:off x="0" y="1568951"/>
          <a:ext cx="2748710" cy="71290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1800" kern="1200" dirty="0"/>
            <a:t>Definir alcance</a:t>
          </a:r>
        </a:p>
      </dsp:txBody>
      <dsp:txXfrm>
        <a:off x="34801" y="1603752"/>
        <a:ext cx="2679108" cy="643300"/>
      </dsp:txXfrm>
    </dsp:sp>
    <dsp:sp modelId="{DEA7B460-9301-4998-A427-001FB01A9706}">
      <dsp:nvSpPr>
        <dsp:cNvPr id="0" name=""/>
        <dsp:cNvSpPr/>
      </dsp:nvSpPr>
      <dsp:spPr>
        <a:xfrm>
          <a:off x="2748710" y="2353143"/>
          <a:ext cx="4123065" cy="712902"/>
        </a:xfrm>
        <a:prstGeom prst="rightArrow">
          <a:avLst>
            <a:gd name="adj1" fmla="val 75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PE" sz="1800" kern="1200" dirty="0"/>
            <a:t>Divide el proyecto en bloques de trabajo</a:t>
          </a:r>
        </a:p>
      </dsp:txBody>
      <dsp:txXfrm>
        <a:off x="2748710" y="2442256"/>
        <a:ext cx="3855727" cy="534676"/>
      </dsp:txXfrm>
    </dsp:sp>
    <dsp:sp modelId="{D2ABA600-64C3-4B9F-8612-783BACDE1B3E}">
      <dsp:nvSpPr>
        <dsp:cNvPr id="0" name=""/>
        <dsp:cNvSpPr/>
      </dsp:nvSpPr>
      <dsp:spPr>
        <a:xfrm>
          <a:off x="0" y="2353143"/>
          <a:ext cx="2748710" cy="71290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1800" kern="1200" dirty="0"/>
            <a:t>Crear WBS</a:t>
          </a:r>
        </a:p>
      </dsp:txBody>
      <dsp:txXfrm>
        <a:off x="34801" y="2387944"/>
        <a:ext cx="2679108" cy="643300"/>
      </dsp:txXfrm>
    </dsp:sp>
    <dsp:sp modelId="{9B648B60-7199-4D18-A693-BEE78845BBC7}">
      <dsp:nvSpPr>
        <dsp:cNvPr id="0" name=""/>
        <dsp:cNvSpPr/>
      </dsp:nvSpPr>
      <dsp:spPr>
        <a:xfrm>
          <a:off x="2748710" y="3137336"/>
          <a:ext cx="4123065" cy="712902"/>
        </a:xfrm>
        <a:prstGeom prst="rightArrow">
          <a:avLst>
            <a:gd name="adj1" fmla="val 75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PE" sz="1800" kern="1200" dirty="0" err="1"/>
            <a:t>Obten</a:t>
          </a:r>
          <a:r>
            <a:rPr lang="es-PE" sz="1800" kern="1200" dirty="0"/>
            <a:t> la aprobación de todos los participantes</a:t>
          </a:r>
        </a:p>
      </dsp:txBody>
      <dsp:txXfrm>
        <a:off x="2748710" y="3226449"/>
        <a:ext cx="3855727" cy="534676"/>
      </dsp:txXfrm>
    </dsp:sp>
    <dsp:sp modelId="{EB36D55B-B3EE-4C0F-B69C-11D8EDD2639C}">
      <dsp:nvSpPr>
        <dsp:cNvPr id="0" name=""/>
        <dsp:cNvSpPr/>
      </dsp:nvSpPr>
      <dsp:spPr>
        <a:xfrm>
          <a:off x="0" y="3137336"/>
          <a:ext cx="2748710" cy="71290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1800" kern="1200" dirty="0"/>
            <a:t>Validar Alcance</a:t>
          </a:r>
        </a:p>
      </dsp:txBody>
      <dsp:txXfrm>
        <a:off x="34801" y="3172137"/>
        <a:ext cx="2679108" cy="643300"/>
      </dsp:txXfrm>
    </dsp:sp>
    <dsp:sp modelId="{6168048F-9CE4-403E-B9FB-65CB1FD867F0}">
      <dsp:nvSpPr>
        <dsp:cNvPr id="0" name=""/>
        <dsp:cNvSpPr/>
      </dsp:nvSpPr>
      <dsp:spPr>
        <a:xfrm>
          <a:off x="2748710" y="3921528"/>
          <a:ext cx="4123065" cy="712902"/>
        </a:xfrm>
        <a:prstGeom prst="rightArrow">
          <a:avLst>
            <a:gd name="adj1" fmla="val 75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PE" sz="1800" kern="1200" dirty="0"/>
            <a:t>Supervisa los cambios en el alcance y el proyecto.</a:t>
          </a:r>
        </a:p>
      </dsp:txBody>
      <dsp:txXfrm>
        <a:off x="2748710" y="4010641"/>
        <a:ext cx="3855727" cy="534676"/>
      </dsp:txXfrm>
    </dsp:sp>
    <dsp:sp modelId="{97121D81-F33B-4FE7-B8A2-083437FDDA32}">
      <dsp:nvSpPr>
        <dsp:cNvPr id="0" name=""/>
        <dsp:cNvSpPr/>
      </dsp:nvSpPr>
      <dsp:spPr>
        <a:xfrm>
          <a:off x="0" y="3921528"/>
          <a:ext cx="2748710" cy="71290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1800" kern="1200" dirty="0"/>
            <a:t>Supervisar el alcance</a:t>
          </a:r>
        </a:p>
      </dsp:txBody>
      <dsp:txXfrm>
        <a:off x="34801" y="3956329"/>
        <a:ext cx="2679108" cy="6433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F3FA80-74CF-4FF6-B6D3-BEB503ED166C}">
      <dsp:nvSpPr>
        <dsp:cNvPr id="0" name=""/>
        <dsp:cNvSpPr/>
      </dsp:nvSpPr>
      <dsp:spPr>
        <a:xfrm>
          <a:off x="0" y="165172"/>
          <a:ext cx="1607775" cy="64311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i="0" kern="1200" dirty="0"/>
            <a:t>Estudio de perfil</a:t>
          </a:r>
          <a:endParaRPr lang="pt-BR" sz="1100" kern="1200" dirty="0"/>
        </a:p>
      </dsp:txBody>
      <dsp:txXfrm>
        <a:off x="321555" y="165172"/>
        <a:ext cx="964665" cy="643110"/>
      </dsp:txXfrm>
    </dsp:sp>
    <dsp:sp modelId="{D716F718-23A3-40C7-AFF1-64FFB750C3B2}">
      <dsp:nvSpPr>
        <dsp:cNvPr id="0" name=""/>
        <dsp:cNvSpPr/>
      </dsp:nvSpPr>
      <dsp:spPr>
        <a:xfrm>
          <a:off x="1446997" y="165172"/>
          <a:ext cx="1607775" cy="64311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i="0" kern="1200" dirty="0"/>
            <a:t>Prefactibilidad</a:t>
          </a:r>
          <a:endParaRPr lang="pt-BR" sz="1100" kern="1200" dirty="0"/>
        </a:p>
      </dsp:txBody>
      <dsp:txXfrm>
        <a:off x="1768552" y="165172"/>
        <a:ext cx="964665" cy="643110"/>
      </dsp:txXfrm>
    </dsp:sp>
    <dsp:sp modelId="{F35FFAF6-2DBA-4593-9A61-69C2B13C59FF}">
      <dsp:nvSpPr>
        <dsp:cNvPr id="0" name=""/>
        <dsp:cNvSpPr/>
      </dsp:nvSpPr>
      <dsp:spPr>
        <a:xfrm>
          <a:off x="2893995" y="165172"/>
          <a:ext cx="1607775" cy="64311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i="0" kern="1200" dirty="0"/>
            <a:t>Factibilidad</a:t>
          </a:r>
          <a:endParaRPr lang="pt-BR" sz="1100" kern="1200" dirty="0"/>
        </a:p>
      </dsp:txBody>
      <dsp:txXfrm>
        <a:off x="3215550" y="165172"/>
        <a:ext cx="964665" cy="643110"/>
      </dsp:txXfrm>
    </dsp:sp>
    <dsp:sp modelId="{4D07DAAA-CBE9-429C-8904-9C308CBEFCF0}">
      <dsp:nvSpPr>
        <dsp:cNvPr id="0" name=""/>
        <dsp:cNvSpPr/>
      </dsp:nvSpPr>
      <dsp:spPr>
        <a:xfrm>
          <a:off x="4340992" y="165172"/>
          <a:ext cx="1607775" cy="64311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i="0" kern="1200"/>
            <a:t>Ingeniería de Detalle</a:t>
          </a:r>
          <a:endParaRPr lang="pt-BR" sz="1100" kern="1200" dirty="0"/>
        </a:p>
      </dsp:txBody>
      <dsp:txXfrm>
        <a:off x="4662547" y="165172"/>
        <a:ext cx="964665" cy="643110"/>
      </dsp:txXfrm>
    </dsp:sp>
    <dsp:sp modelId="{DD4ACDC5-5317-45F5-99E7-D8D69D395160}">
      <dsp:nvSpPr>
        <dsp:cNvPr id="0" name=""/>
        <dsp:cNvSpPr/>
      </dsp:nvSpPr>
      <dsp:spPr>
        <a:xfrm>
          <a:off x="5787990" y="165172"/>
          <a:ext cx="1607775" cy="64311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i="0" kern="1200"/>
            <a:t>Ejecución del Proyecto</a:t>
          </a:r>
          <a:endParaRPr lang="pt-BR" sz="1100" kern="1200" dirty="0"/>
        </a:p>
      </dsp:txBody>
      <dsp:txXfrm>
        <a:off x="6109545" y="165172"/>
        <a:ext cx="964665" cy="643110"/>
      </dsp:txXfrm>
    </dsp:sp>
    <dsp:sp modelId="{FFEE23AB-A3B7-48B7-B86D-F7FBED9E8394}">
      <dsp:nvSpPr>
        <dsp:cNvPr id="0" name=""/>
        <dsp:cNvSpPr/>
      </dsp:nvSpPr>
      <dsp:spPr>
        <a:xfrm>
          <a:off x="7234988" y="165172"/>
          <a:ext cx="1607775" cy="64311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100" b="1" i="0" kern="1200"/>
            <a:t>Pruebas y Puesta en Marcha</a:t>
          </a:r>
          <a:endParaRPr lang="pt-BR" sz="1100" kern="1200" dirty="0"/>
        </a:p>
      </dsp:txBody>
      <dsp:txXfrm>
        <a:off x="7556543" y="165172"/>
        <a:ext cx="964665" cy="643110"/>
      </dsp:txXfrm>
    </dsp:sp>
    <dsp:sp modelId="{EFD1A1D6-C28D-421D-8ADF-47E779BA56C8}">
      <dsp:nvSpPr>
        <dsp:cNvPr id="0" name=""/>
        <dsp:cNvSpPr/>
      </dsp:nvSpPr>
      <dsp:spPr>
        <a:xfrm>
          <a:off x="8681985" y="165172"/>
          <a:ext cx="1607775" cy="64311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i="0" kern="1200"/>
            <a:t>Cierre de Proyecto</a:t>
          </a:r>
          <a:endParaRPr lang="pt-BR" sz="1100" kern="1200" dirty="0"/>
        </a:p>
      </dsp:txBody>
      <dsp:txXfrm>
        <a:off x="9003540" y="165172"/>
        <a:ext cx="964665" cy="64311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31CB2-8F63-4ACB-AA28-38CB9C3B0788}" type="datetimeFigureOut">
              <a:rPr lang="es-ES" smtClean="0"/>
              <a:t>28/09/2023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79FA8-4D08-4E50-BBA2-D88CCB26346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18155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31CB2-8F63-4ACB-AA28-38CB9C3B0788}" type="datetimeFigureOut">
              <a:rPr lang="es-ES" smtClean="0"/>
              <a:t>28/09/2023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79FA8-4D08-4E50-BBA2-D88CCB26346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292735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31CB2-8F63-4ACB-AA28-38CB9C3B0788}" type="datetimeFigureOut">
              <a:rPr lang="es-ES" smtClean="0"/>
              <a:t>28/09/2023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79FA8-4D08-4E50-BBA2-D88CCB26346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731078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0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305562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31CB2-8F63-4ACB-AA28-38CB9C3B0788}" type="datetimeFigureOut">
              <a:rPr lang="es-ES" smtClean="0"/>
              <a:t>28/09/2023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79FA8-4D08-4E50-BBA2-D88CCB26346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945228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31CB2-8F63-4ACB-AA28-38CB9C3B0788}" type="datetimeFigureOut">
              <a:rPr lang="es-ES" smtClean="0"/>
              <a:t>28/09/2023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79FA8-4D08-4E50-BBA2-D88CCB26346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937309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31CB2-8F63-4ACB-AA28-38CB9C3B0788}" type="datetimeFigureOut">
              <a:rPr lang="es-ES" smtClean="0"/>
              <a:t>28/09/2023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79FA8-4D08-4E50-BBA2-D88CCB26346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462442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31CB2-8F63-4ACB-AA28-38CB9C3B0788}" type="datetimeFigureOut">
              <a:rPr lang="es-ES" smtClean="0"/>
              <a:t>28/09/2023</a:t>
            </a:fld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79FA8-4D08-4E50-BBA2-D88CCB26346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962326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31CB2-8F63-4ACB-AA28-38CB9C3B0788}" type="datetimeFigureOut">
              <a:rPr lang="es-ES" smtClean="0"/>
              <a:t>28/09/2023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79FA8-4D08-4E50-BBA2-D88CCB26346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899152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31CB2-8F63-4ACB-AA28-38CB9C3B0788}" type="datetimeFigureOut">
              <a:rPr lang="es-ES" smtClean="0"/>
              <a:t>28/09/2023</a:t>
            </a:fld>
            <a:endParaRPr lang="es-E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79FA8-4D08-4E50-BBA2-D88CCB26346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624063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31CB2-8F63-4ACB-AA28-38CB9C3B0788}" type="datetimeFigureOut">
              <a:rPr lang="es-ES" smtClean="0"/>
              <a:t>28/09/2023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79FA8-4D08-4E50-BBA2-D88CCB26346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998094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31CB2-8F63-4ACB-AA28-38CB9C3B0788}" type="datetimeFigureOut">
              <a:rPr lang="es-ES" smtClean="0"/>
              <a:t>28/09/2023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79FA8-4D08-4E50-BBA2-D88CCB26346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96911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231CB2-8F63-4ACB-AA28-38CB9C3B0788}" type="datetimeFigureOut">
              <a:rPr lang="es-ES" smtClean="0"/>
              <a:t>28/09/2023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A79FA8-4D08-4E50-BBA2-D88CCB26346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80819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.em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058027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C0CB28BE-7EA8-3291-9061-F72C404C08A6}"/>
              </a:ext>
            </a:extLst>
          </p:cNvPr>
          <p:cNvSpPr txBox="1"/>
          <p:nvPr/>
        </p:nvSpPr>
        <p:spPr>
          <a:xfrm>
            <a:off x="1077967" y="441462"/>
            <a:ext cx="609731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u="sng" dirty="0" err="1"/>
              <a:t>Crear</a:t>
            </a:r>
            <a:r>
              <a:rPr lang="en-US" sz="2800" b="1" u="sng" dirty="0"/>
              <a:t> WBS (EDT)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16D20A-4D86-141B-484A-5CBA1CC4AC34}"/>
              </a:ext>
            </a:extLst>
          </p:cNvPr>
          <p:cNvSpPr txBox="1"/>
          <p:nvPr/>
        </p:nvSpPr>
        <p:spPr>
          <a:xfrm>
            <a:off x="1077967" y="1473719"/>
            <a:ext cx="9848338" cy="20313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s-419" dirty="0">
                <a:latin typeface="ceraRegular"/>
              </a:rPr>
              <a:t>Crear una estructura de desglose del trabajo, es dividir el proyectos en partes  que se puedan manejar,  controlar, en niveles de tareas los componentes.</a:t>
            </a:r>
          </a:p>
          <a:p>
            <a:endParaRPr lang="es-419" dirty="0">
              <a:latin typeface="ceraRegular"/>
            </a:endParaRPr>
          </a:p>
          <a:p>
            <a:r>
              <a:rPr lang="es-419" dirty="0">
                <a:latin typeface="ceraRegular"/>
              </a:rPr>
              <a:t>Consejos para crear los requisitos del proyecto: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419" dirty="0">
                <a:latin typeface="ceraRegular"/>
              </a:rPr>
              <a:t>Descomponer el objetivo de tu proyecto (paquetes de trabajo que sean manejables). </a:t>
            </a:r>
          </a:p>
          <a:p>
            <a:endParaRPr lang="es-PE" dirty="0"/>
          </a:p>
          <a:p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37106279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C0CB28BE-7EA8-3291-9061-F72C404C08A6}"/>
              </a:ext>
            </a:extLst>
          </p:cNvPr>
          <p:cNvSpPr txBox="1"/>
          <p:nvPr/>
        </p:nvSpPr>
        <p:spPr>
          <a:xfrm>
            <a:off x="1077967" y="441462"/>
            <a:ext cx="609731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u="sng" dirty="0"/>
              <a:t>Validar </a:t>
            </a:r>
            <a:r>
              <a:rPr lang="en-US" sz="2800" b="1" u="sng" dirty="0" err="1"/>
              <a:t>el</a:t>
            </a:r>
            <a:r>
              <a:rPr lang="en-US" sz="2800" b="1" u="sng" dirty="0"/>
              <a:t> </a:t>
            </a:r>
            <a:r>
              <a:rPr lang="en-US" sz="2800" b="1" u="sng" dirty="0" err="1"/>
              <a:t>alcance</a:t>
            </a:r>
            <a:endParaRPr lang="en-US" sz="2800" b="1" u="sng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16D20A-4D86-141B-484A-5CBA1CC4AC34}"/>
              </a:ext>
            </a:extLst>
          </p:cNvPr>
          <p:cNvSpPr txBox="1"/>
          <p:nvPr/>
        </p:nvSpPr>
        <p:spPr>
          <a:xfrm>
            <a:off x="1077967" y="1473719"/>
            <a:ext cx="9848338" cy="12003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s-419" dirty="0">
                <a:latin typeface="ceraRegular"/>
              </a:rPr>
              <a:t>Aprobación final del plan de gestión de alcance, debemos asegurarnos que todos entiendan con claridad cuáles serán las entregas del proyecto.</a:t>
            </a:r>
          </a:p>
          <a:p>
            <a:endParaRPr lang="es-PE" dirty="0"/>
          </a:p>
          <a:p>
            <a:endParaRPr lang="es-PE" dirty="0"/>
          </a:p>
        </p:txBody>
      </p:sp>
      <p:sp>
        <p:nvSpPr>
          <p:cNvPr id="2" name="CuadroTexto 2">
            <a:extLst>
              <a:ext uri="{FF2B5EF4-FFF2-40B4-BE49-F238E27FC236}">
                <a16:creationId xmlns:a16="http://schemas.microsoft.com/office/drawing/2014/main" id="{962B2C72-ABBE-613F-DA2A-0CDE82A8F094}"/>
              </a:ext>
            </a:extLst>
          </p:cNvPr>
          <p:cNvSpPr txBox="1"/>
          <p:nvPr/>
        </p:nvSpPr>
        <p:spPr>
          <a:xfrm>
            <a:off x="1077967" y="3251822"/>
            <a:ext cx="609731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u="sng" dirty="0" err="1"/>
              <a:t>Supervisa</a:t>
            </a:r>
            <a:r>
              <a:rPr lang="en-US" sz="2800" b="1" u="sng" dirty="0"/>
              <a:t> </a:t>
            </a:r>
            <a:r>
              <a:rPr lang="en-US" sz="2800" b="1" u="sng" dirty="0" err="1"/>
              <a:t>el</a:t>
            </a:r>
            <a:r>
              <a:rPr lang="en-US" sz="2800" b="1" u="sng" dirty="0"/>
              <a:t> </a:t>
            </a:r>
            <a:r>
              <a:rPr lang="en-US" sz="2800" b="1" u="sng" dirty="0" err="1"/>
              <a:t>alcance</a:t>
            </a:r>
            <a:endParaRPr lang="en-US" sz="2800" b="1" u="sng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B7D754-AAFA-272A-C79C-2B7B0EBBA584}"/>
              </a:ext>
            </a:extLst>
          </p:cNvPr>
          <p:cNvSpPr txBox="1"/>
          <p:nvPr/>
        </p:nvSpPr>
        <p:spPr>
          <a:xfrm>
            <a:off x="1077967" y="4121346"/>
            <a:ext cx="9848338" cy="12003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s-419" dirty="0">
                <a:latin typeface="ceraRegular"/>
              </a:rPr>
              <a:t>Según el proyecto avanza, se gestiona los cambios en el proyecto, analizar desviaciones, llevar el control de cambios.</a:t>
            </a:r>
          </a:p>
          <a:p>
            <a:endParaRPr lang="es-PE" dirty="0"/>
          </a:p>
          <a:p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33673850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C0CB28BE-7EA8-3291-9061-F72C404C08A6}"/>
              </a:ext>
            </a:extLst>
          </p:cNvPr>
          <p:cNvSpPr txBox="1"/>
          <p:nvPr/>
        </p:nvSpPr>
        <p:spPr>
          <a:xfrm>
            <a:off x="1077967" y="441462"/>
            <a:ext cx="609731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u="sng" dirty="0"/>
              <a:t>GESTION DE CRONOGRAMA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444A227-738F-CC79-FECE-D184EDCA4659}"/>
              </a:ext>
            </a:extLst>
          </p:cNvPr>
          <p:cNvSpPr txBox="1"/>
          <p:nvPr/>
        </p:nvSpPr>
        <p:spPr>
          <a:xfrm>
            <a:off x="1077967" y="1473719"/>
            <a:ext cx="9848338" cy="480131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s-419" dirty="0">
                <a:latin typeface="ceraRegular"/>
              </a:rPr>
              <a:t>La gestión de cronograma comprende desde la planificación, definición, </a:t>
            </a:r>
            <a:r>
              <a:rPr lang="es-419" dirty="0" err="1">
                <a:latin typeface="ceraRegular"/>
              </a:rPr>
              <a:t>secuenciamiento</a:t>
            </a:r>
            <a:r>
              <a:rPr lang="es-419" dirty="0">
                <a:latin typeface="ceraRegular"/>
              </a:rPr>
              <a:t>, </a:t>
            </a:r>
            <a:r>
              <a:rPr lang="es-419" dirty="0" err="1">
                <a:latin typeface="ceraRegular"/>
              </a:rPr>
              <a:t>stimacion</a:t>
            </a:r>
            <a:r>
              <a:rPr lang="es-419" dirty="0">
                <a:latin typeface="ceraRegular"/>
              </a:rPr>
              <a:t> de duración, desarrollo y el control del mismo durante la implementación.</a:t>
            </a:r>
          </a:p>
          <a:p>
            <a:endParaRPr lang="es-419" dirty="0">
              <a:latin typeface="ceraRegular"/>
            </a:endParaRPr>
          </a:p>
          <a:p>
            <a:r>
              <a:rPr lang="es-419" dirty="0">
                <a:latin typeface="ceraRegular"/>
              </a:rPr>
              <a:t>Determinar:</a:t>
            </a:r>
          </a:p>
          <a:p>
            <a:r>
              <a:rPr lang="es-419" dirty="0">
                <a:latin typeface="ceraRegular"/>
              </a:rPr>
              <a:t>Métricas de desempeño</a:t>
            </a:r>
          </a:p>
          <a:p>
            <a:endParaRPr lang="es-419" dirty="0">
              <a:latin typeface="ceraRegular"/>
            </a:endParaRPr>
          </a:p>
          <a:p>
            <a:r>
              <a:rPr lang="es-419" dirty="0">
                <a:latin typeface="ceraRegular"/>
              </a:rPr>
              <a:t>Planificación del Proyecto:</a:t>
            </a:r>
          </a:p>
          <a:p>
            <a:r>
              <a:rPr lang="es-419" dirty="0">
                <a:latin typeface="ceraRegular"/>
              </a:rPr>
              <a:t>Involucrados en la planificación</a:t>
            </a:r>
          </a:p>
          <a:p>
            <a:r>
              <a:rPr lang="es-419" dirty="0">
                <a:latin typeface="ceraRegular"/>
              </a:rPr>
              <a:t>Procesos y procedimiento para crear el cronograma</a:t>
            </a:r>
          </a:p>
          <a:p>
            <a:r>
              <a:rPr lang="es-419" dirty="0">
                <a:latin typeface="ceraRegular"/>
              </a:rPr>
              <a:t>Factores ambientales</a:t>
            </a:r>
          </a:p>
          <a:p>
            <a:r>
              <a:rPr lang="es-419" dirty="0">
                <a:latin typeface="ceraRegular"/>
              </a:rPr>
              <a:t>Juicio de expertos</a:t>
            </a:r>
          </a:p>
          <a:p>
            <a:r>
              <a:rPr lang="es-419" dirty="0">
                <a:latin typeface="ceraRegular"/>
              </a:rPr>
              <a:t>Análisis de datos</a:t>
            </a:r>
          </a:p>
          <a:p>
            <a:r>
              <a:rPr lang="es-419" dirty="0">
                <a:latin typeface="ceraRegular"/>
              </a:rPr>
              <a:t>Análisis de alternativas</a:t>
            </a:r>
          </a:p>
          <a:p>
            <a:endParaRPr lang="es-419" dirty="0">
              <a:latin typeface="ceraRegular"/>
            </a:endParaRPr>
          </a:p>
          <a:p>
            <a:r>
              <a:rPr lang="es-419" dirty="0">
                <a:latin typeface="ceraRegular"/>
              </a:rPr>
              <a:t>Acta de constitución del Proyecto</a:t>
            </a:r>
          </a:p>
          <a:p>
            <a:endParaRPr lang="es-PE" dirty="0"/>
          </a:p>
          <a:p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14889702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C0CB28BE-7EA8-3291-9061-F72C404C08A6}"/>
              </a:ext>
            </a:extLst>
          </p:cNvPr>
          <p:cNvSpPr txBox="1"/>
          <p:nvPr/>
        </p:nvSpPr>
        <p:spPr>
          <a:xfrm>
            <a:off x="1077967" y="441462"/>
            <a:ext cx="609731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u="sng" dirty="0"/>
              <a:t>GESTION DE CRONOGRAMA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444A227-738F-CC79-FECE-D184EDCA4659}"/>
              </a:ext>
            </a:extLst>
          </p:cNvPr>
          <p:cNvSpPr txBox="1"/>
          <p:nvPr/>
        </p:nvSpPr>
        <p:spPr>
          <a:xfrm>
            <a:off x="1077967" y="1473719"/>
            <a:ext cx="9848338" cy="507831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s-419" dirty="0">
                <a:latin typeface="ceraRegular"/>
              </a:rPr>
              <a:t>Metodología a emplear para la elaboración del cronograma</a:t>
            </a:r>
          </a:p>
          <a:p>
            <a:r>
              <a:rPr lang="es-419" dirty="0">
                <a:latin typeface="ceraRegular"/>
              </a:rPr>
              <a:t>Software a emplear para la elaboración del cronograma.</a:t>
            </a:r>
          </a:p>
          <a:p>
            <a:endParaRPr lang="es-419" dirty="0">
              <a:latin typeface="ceraRegular"/>
            </a:endParaRPr>
          </a:p>
          <a:p>
            <a:r>
              <a:rPr lang="es-419" dirty="0">
                <a:latin typeface="ceraRegular"/>
              </a:rPr>
              <a:t>Reglas sobre las estimaciones:</a:t>
            </a:r>
          </a:p>
          <a:p>
            <a:r>
              <a:rPr lang="es-419" dirty="0">
                <a:latin typeface="ceraRegular"/>
              </a:rPr>
              <a:t>¿Horas, días o semanas?</a:t>
            </a:r>
          </a:p>
          <a:p>
            <a:r>
              <a:rPr lang="es-419" dirty="0">
                <a:latin typeface="ceraRegular"/>
              </a:rPr>
              <a:t>¿Se identificará la cantidad de trabajo necesario para completar la actividad?</a:t>
            </a:r>
          </a:p>
          <a:p>
            <a:r>
              <a:rPr lang="es-419" dirty="0">
                <a:latin typeface="ceraRegular"/>
              </a:rPr>
              <a:t>¿Se identificará la cantidad de periodos de trabajo necesarios para completar la actividad?</a:t>
            </a:r>
          </a:p>
          <a:p>
            <a:r>
              <a:rPr lang="es-419" dirty="0">
                <a:latin typeface="ceraRegular"/>
              </a:rPr>
              <a:t>Etc.</a:t>
            </a:r>
          </a:p>
          <a:p>
            <a:r>
              <a:rPr lang="es-419" dirty="0">
                <a:latin typeface="ceraRegular"/>
              </a:rPr>
              <a:t>Línea base del cronograma.</a:t>
            </a:r>
          </a:p>
          <a:p>
            <a:r>
              <a:rPr lang="es-419" dirty="0">
                <a:latin typeface="ceraRegular"/>
              </a:rPr>
              <a:t>Umbral para variaciones aceptables.</a:t>
            </a:r>
          </a:p>
          <a:p>
            <a:r>
              <a:rPr lang="es-419" dirty="0">
                <a:latin typeface="ceraRegular"/>
              </a:rPr>
              <a:t>Métricas de desempeño (para predecir variaciones).</a:t>
            </a:r>
          </a:p>
          <a:p>
            <a:r>
              <a:rPr lang="es-419" dirty="0">
                <a:latin typeface="ceraRegular"/>
              </a:rPr>
              <a:t>Plan para gestionar las variaciones.</a:t>
            </a:r>
          </a:p>
          <a:p>
            <a:r>
              <a:rPr lang="es-419" dirty="0">
                <a:latin typeface="ceraRegular"/>
              </a:rPr>
              <a:t>Procedimiento para decidir si se debe actuar ante una variación.</a:t>
            </a:r>
          </a:p>
          <a:p>
            <a:r>
              <a:rPr lang="es-419" dirty="0">
                <a:latin typeface="ceraRegular"/>
              </a:rPr>
              <a:t>Procedimiento de control de cambios al cronograma.</a:t>
            </a:r>
          </a:p>
          <a:p>
            <a:r>
              <a:rPr lang="es-419" dirty="0">
                <a:latin typeface="ceraRegular"/>
              </a:rPr>
              <a:t>Tipo, formato y frecuencia de informes requeridos.</a:t>
            </a:r>
          </a:p>
          <a:p>
            <a:r>
              <a:rPr lang="es-419" dirty="0">
                <a:latin typeface="ceraRegular"/>
              </a:rPr>
              <a:t>Duración de las liberaciones e iteraciones (en ciclos de vida adaptativos).</a:t>
            </a:r>
          </a:p>
          <a:p>
            <a:endParaRPr lang="es-PE" dirty="0"/>
          </a:p>
          <a:p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40107426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C0CB28BE-7EA8-3291-9061-F72C404C08A6}"/>
              </a:ext>
            </a:extLst>
          </p:cNvPr>
          <p:cNvSpPr txBox="1"/>
          <p:nvPr/>
        </p:nvSpPr>
        <p:spPr>
          <a:xfrm>
            <a:off x="1077967" y="441462"/>
            <a:ext cx="609731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u="sng" dirty="0"/>
              <a:t>GESTION DE CRONOGRAMA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444A227-738F-CC79-FECE-D184EDCA4659}"/>
              </a:ext>
            </a:extLst>
          </p:cNvPr>
          <p:cNvSpPr txBox="1"/>
          <p:nvPr/>
        </p:nvSpPr>
        <p:spPr>
          <a:xfrm>
            <a:off x="1077967" y="1473719"/>
            <a:ext cx="9848338" cy="452431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s-419" dirty="0">
                <a:latin typeface="ceraRegular"/>
              </a:rPr>
              <a:t>Entradas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419" dirty="0">
                <a:latin typeface="ceraRegular"/>
              </a:rPr>
              <a:t>Plan de gestión del cronograma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419" dirty="0">
                <a:latin typeface="ceraRegular"/>
              </a:rPr>
              <a:t>Enunciado del alcance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419" dirty="0">
                <a:latin typeface="ceraRegular"/>
              </a:rPr>
              <a:t>EDT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419" dirty="0">
                <a:latin typeface="ceraRegular"/>
              </a:rPr>
              <a:t>Diccionario de la EDT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419" dirty="0">
                <a:latin typeface="ceraRegular"/>
              </a:rPr>
              <a:t>Activos de los procesos de la organización</a:t>
            </a:r>
          </a:p>
          <a:p>
            <a:pPr lvl="1"/>
            <a:r>
              <a:rPr lang="es-419" dirty="0">
                <a:latin typeface="ceraRegular"/>
              </a:rPr>
              <a:t>Plantillas existentes</a:t>
            </a:r>
          </a:p>
          <a:p>
            <a:pPr lvl="1"/>
            <a:r>
              <a:rPr lang="es-419" dirty="0">
                <a:latin typeface="ceraRegular"/>
              </a:rPr>
              <a:t>Información histórica</a:t>
            </a:r>
          </a:p>
          <a:p>
            <a:pPr lvl="1"/>
            <a:r>
              <a:rPr lang="es-419" dirty="0">
                <a:latin typeface="ceraRegular"/>
              </a:rPr>
              <a:t>	Listas de actividades de proyectos similares</a:t>
            </a:r>
          </a:p>
          <a:p>
            <a:pPr lvl="1"/>
            <a:r>
              <a:rPr lang="es-419" dirty="0">
                <a:latin typeface="ceraRegular"/>
              </a:rPr>
              <a:t>Estándares</a:t>
            </a:r>
          </a:p>
          <a:p>
            <a:pPr lvl="1"/>
            <a:r>
              <a:rPr lang="es-419" dirty="0">
                <a:latin typeface="ceraRegular"/>
              </a:rPr>
              <a:t>	Metodología para la elaboración del cronograma</a:t>
            </a:r>
          </a:p>
          <a:p>
            <a:pPr lvl="1"/>
            <a:endParaRPr lang="es-419" dirty="0">
              <a:latin typeface="ceraRegular"/>
            </a:endParaRPr>
          </a:p>
          <a:p>
            <a:pPr lvl="1"/>
            <a:endParaRPr lang="es-419" dirty="0">
              <a:latin typeface="ceraRegular"/>
            </a:endParaRPr>
          </a:p>
          <a:p>
            <a:pPr lvl="1"/>
            <a:r>
              <a:rPr lang="es-419" dirty="0">
                <a:latin typeface="ceraRegular"/>
              </a:rPr>
              <a:t>La participación del equipo contribuye a que los estimados de las actividades sean más completos y precisos.</a:t>
            </a:r>
            <a:endParaRPr lang="es-PE" dirty="0"/>
          </a:p>
          <a:p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17472602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C0CB28BE-7EA8-3291-9061-F72C404C08A6}"/>
              </a:ext>
            </a:extLst>
          </p:cNvPr>
          <p:cNvSpPr txBox="1"/>
          <p:nvPr/>
        </p:nvSpPr>
        <p:spPr>
          <a:xfrm>
            <a:off x="1077967" y="590716"/>
            <a:ext cx="609731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u="sng" dirty="0"/>
              <a:t>GESTION DE CRONOGRAMA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444A227-738F-CC79-FECE-D184EDCA4659}"/>
              </a:ext>
            </a:extLst>
          </p:cNvPr>
          <p:cNvSpPr txBox="1"/>
          <p:nvPr/>
        </p:nvSpPr>
        <p:spPr>
          <a:xfrm>
            <a:off x="1077967" y="1465970"/>
            <a:ext cx="9848338" cy="480131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s-419" dirty="0">
                <a:latin typeface="ceraRegular"/>
              </a:rPr>
              <a:t>Salidas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419" dirty="0">
                <a:latin typeface="ceraRegular"/>
              </a:rPr>
              <a:t>Lista de actividades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419" dirty="0">
                <a:latin typeface="ceraRegular"/>
              </a:rPr>
              <a:t>Solicitudes de cambio</a:t>
            </a:r>
          </a:p>
          <a:p>
            <a:endParaRPr lang="es-PE" dirty="0"/>
          </a:p>
          <a:p>
            <a:r>
              <a:rPr lang="es-PE" dirty="0"/>
              <a:t>Tipos de Dependencias</a:t>
            </a:r>
          </a:p>
          <a:p>
            <a:r>
              <a:rPr lang="es-419" dirty="0"/>
              <a:t>Existen cuatro tipos de dependencias:</a:t>
            </a:r>
          </a:p>
          <a:p>
            <a:endParaRPr lang="es-419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419" dirty="0"/>
              <a:t>Dependencias obligatorias (lógica dura)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s-419" dirty="0"/>
              <a:t>Obligatoria ya sea porque es inherente a la naturaleza del trabajo o por obligación contractual.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419" dirty="0"/>
              <a:t>Dependencia discrecional (preferida, preferencial, lógica blanda)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s-419" dirty="0"/>
              <a:t>Es el enfoque preferido de plantear el trabajo, existiendo otras alternativas.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s-419" dirty="0"/>
              <a:t>Son importantes al analizar cómo comprimir el cronograma.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419" dirty="0"/>
              <a:t>Dependencia externa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s-419" dirty="0"/>
              <a:t>Basada en las necesidades de alguna agente externo del proyecto (gobierno, proveedores, </a:t>
            </a:r>
            <a:r>
              <a:rPr lang="es-419" dirty="0" err="1"/>
              <a:t>etc</a:t>
            </a:r>
            <a:r>
              <a:rPr lang="es-419" dirty="0"/>
              <a:t>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419" dirty="0"/>
              <a:t>Dependencia interna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s-419" dirty="0"/>
              <a:t>Basada en las necesidades del proyecto.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s-419" dirty="0"/>
              <a:t>El equipo del proyecto puede controlarlas.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3642357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C0CB28BE-7EA8-3291-9061-F72C404C08A6}"/>
              </a:ext>
            </a:extLst>
          </p:cNvPr>
          <p:cNvSpPr txBox="1"/>
          <p:nvPr/>
        </p:nvSpPr>
        <p:spPr>
          <a:xfrm>
            <a:off x="1011706" y="600488"/>
            <a:ext cx="609731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u="sng" dirty="0"/>
              <a:t>14 puntos de Calidad de la DCMA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444A227-738F-CC79-FECE-D184EDCA4659}"/>
              </a:ext>
            </a:extLst>
          </p:cNvPr>
          <p:cNvSpPr txBox="1"/>
          <p:nvPr/>
        </p:nvSpPr>
        <p:spPr>
          <a:xfrm>
            <a:off x="752503" y="1527963"/>
            <a:ext cx="9848338" cy="507831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just"/>
            <a:r>
              <a:rPr lang="es-419" b="0" i="0" dirty="0">
                <a:effectLst/>
                <a:latin typeface="-apple-system"/>
              </a:rPr>
              <a:t>Es una guía de proyectos que establece 14 métricas que brindan la posibilidad de realizar una evaluación cualitativa y cuantitativa del cronograma. Es un manual desarrollado por la Agencia de Gestión de Contratos de Defensa (DCMA) para los propósitos de la industria.</a:t>
            </a:r>
          </a:p>
          <a:p>
            <a:pPr algn="just"/>
            <a:endParaRPr lang="es-419" dirty="0">
              <a:latin typeface="-apple-system"/>
            </a:endParaRPr>
          </a:p>
          <a:p>
            <a:pPr algn="just"/>
            <a:r>
              <a:rPr lang="es-419" dirty="0"/>
              <a:t>1.   Lógica: Actividades sin predecesora o sucesora &lt; 5%</a:t>
            </a:r>
          </a:p>
          <a:p>
            <a:pPr algn="just"/>
            <a:r>
              <a:rPr lang="es-419" dirty="0"/>
              <a:t>2.   </a:t>
            </a:r>
            <a:r>
              <a:rPr lang="es-419" dirty="0" err="1"/>
              <a:t>Lags</a:t>
            </a:r>
            <a:r>
              <a:rPr lang="es-419" dirty="0"/>
              <a:t>: &lt; 5% de las actividades</a:t>
            </a:r>
          </a:p>
          <a:p>
            <a:pPr algn="just"/>
            <a:r>
              <a:rPr lang="es-419" dirty="0"/>
              <a:t>3.   Leads (</a:t>
            </a:r>
            <a:r>
              <a:rPr lang="es-419" dirty="0" err="1"/>
              <a:t>lag</a:t>
            </a:r>
            <a:r>
              <a:rPr lang="es-419" dirty="0"/>
              <a:t> </a:t>
            </a:r>
            <a:r>
              <a:rPr lang="es-419" dirty="0" err="1"/>
              <a:t>neativo</a:t>
            </a:r>
            <a:r>
              <a:rPr lang="es-419" dirty="0"/>
              <a:t>): No admitido</a:t>
            </a:r>
          </a:p>
          <a:p>
            <a:pPr algn="just"/>
            <a:r>
              <a:rPr lang="es-419" dirty="0"/>
              <a:t>4.   Tipos de Relación (FC): &gt; 90%</a:t>
            </a:r>
          </a:p>
          <a:p>
            <a:pPr algn="just"/>
            <a:r>
              <a:rPr lang="es-419" dirty="0"/>
              <a:t>5.   Restricciones impuestas: &lt; 5%</a:t>
            </a:r>
          </a:p>
          <a:p>
            <a:pPr algn="just"/>
            <a:r>
              <a:rPr lang="es-419" dirty="0"/>
              <a:t>6.   Holgura larga: Holgura superior a 44 días &lt; 5%</a:t>
            </a:r>
          </a:p>
          <a:p>
            <a:pPr algn="just"/>
            <a:r>
              <a:rPr lang="es-419" dirty="0"/>
              <a:t>7.   Holgura negativa: 0%</a:t>
            </a:r>
          </a:p>
          <a:p>
            <a:pPr algn="just"/>
            <a:r>
              <a:rPr lang="es-419" dirty="0"/>
              <a:t>8.   Duración larga: Duración superior a 44 días &lt; 5%</a:t>
            </a:r>
          </a:p>
          <a:p>
            <a:pPr algn="just"/>
            <a:r>
              <a:rPr lang="es-419" dirty="0"/>
              <a:t>9.   Fecha inválida: 0%</a:t>
            </a:r>
          </a:p>
          <a:p>
            <a:pPr algn="just"/>
            <a:r>
              <a:rPr lang="es-419" dirty="0"/>
              <a:t>10. Recursos: 100%</a:t>
            </a:r>
          </a:p>
          <a:p>
            <a:pPr algn="just"/>
            <a:r>
              <a:rPr lang="es-419" dirty="0"/>
              <a:t>11. Días de progreso no valido: &lt; 5%</a:t>
            </a:r>
          </a:p>
          <a:p>
            <a:pPr algn="just"/>
            <a:r>
              <a:rPr lang="es-419" dirty="0"/>
              <a:t>12. Ruta crítica: + 600 días en una </a:t>
            </a:r>
            <a:r>
              <a:rPr lang="es-419" dirty="0" err="1"/>
              <a:t>act</a:t>
            </a:r>
            <a:r>
              <a:rPr lang="es-419" dirty="0"/>
              <a:t>. crítica  Fin = D+600</a:t>
            </a:r>
          </a:p>
          <a:p>
            <a:pPr algn="just"/>
            <a:r>
              <a:rPr lang="es-419" dirty="0"/>
              <a:t>13. </a:t>
            </a:r>
            <a:r>
              <a:rPr lang="es-419" dirty="0" err="1"/>
              <a:t>Critical</a:t>
            </a:r>
            <a:r>
              <a:rPr lang="es-419" dirty="0"/>
              <a:t> </a:t>
            </a:r>
            <a:r>
              <a:rPr lang="es-419" dirty="0" err="1"/>
              <a:t>Path</a:t>
            </a:r>
            <a:r>
              <a:rPr lang="es-419" dirty="0"/>
              <a:t> </a:t>
            </a:r>
            <a:r>
              <a:rPr lang="es-419" dirty="0" err="1"/>
              <a:t>Length</a:t>
            </a:r>
            <a:r>
              <a:rPr lang="es-419" dirty="0"/>
              <a:t> </a:t>
            </a:r>
            <a:r>
              <a:rPr lang="es-419" dirty="0" err="1"/>
              <a:t>Index</a:t>
            </a:r>
            <a:r>
              <a:rPr lang="es-419" dirty="0"/>
              <a:t> (CPLI): &gt; 1</a:t>
            </a:r>
          </a:p>
          <a:p>
            <a:pPr algn="just"/>
            <a:r>
              <a:rPr lang="es-419" dirty="0"/>
              <a:t>14. </a:t>
            </a:r>
            <a:r>
              <a:rPr lang="es-419" dirty="0" err="1"/>
              <a:t>Baseline</a:t>
            </a:r>
            <a:r>
              <a:rPr lang="es-419" dirty="0"/>
              <a:t> </a:t>
            </a:r>
            <a:r>
              <a:rPr lang="es-419" dirty="0" err="1"/>
              <a:t>execution</a:t>
            </a:r>
            <a:r>
              <a:rPr lang="es-419" dirty="0"/>
              <a:t> </a:t>
            </a:r>
            <a:r>
              <a:rPr lang="es-419" dirty="0" err="1"/>
              <a:t>index</a:t>
            </a:r>
            <a:r>
              <a:rPr lang="es-419" dirty="0"/>
              <a:t>: &gt; 0.95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14750477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C0CB28BE-7EA8-3291-9061-F72C404C08A6}"/>
              </a:ext>
            </a:extLst>
          </p:cNvPr>
          <p:cNvSpPr txBox="1"/>
          <p:nvPr/>
        </p:nvSpPr>
        <p:spPr>
          <a:xfrm>
            <a:off x="1051463" y="587236"/>
            <a:ext cx="609731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u="sng" dirty="0"/>
              <a:t>14 puntos de Calidad de la DCMA</a:t>
            </a:r>
          </a:p>
        </p:txBody>
      </p:sp>
      <p:pic>
        <p:nvPicPr>
          <p:cNvPr id="1026" name="Picture 2" descr="Primavera P6 Power BI Análisis de Calidad de un Cronograma de Proyecto">
            <a:extLst>
              <a:ext uri="{FF2B5EF4-FFF2-40B4-BE49-F238E27FC236}">
                <a16:creationId xmlns:a16="http://schemas.microsoft.com/office/drawing/2014/main" id="{C87EA3E2-5943-0D4E-771B-5435DD239F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20"/>
          <a:stretch/>
        </p:blipFill>
        <p:spPr bwMode="auto">
          <a:xfrm>
            <a:off x="1219200" y="1317356"/>
            <a:ext cx="9753600" cy="4785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35872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DBBA2CD1-0153-AF10-A9B2-8667CAB05B04}"/>
              </a:ext>
            </a:extLst>
          </p:cNvPr>
          <p:cNvSpPr txBox="1"/>
          <p:nvPr/>
        </p:nvSpPr>
        <p:spPr>
          <a:xfrm>
            <a:off x="1010826" y="685110"/>
            <a:ext cx="609731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u="sng" dirty="0" err="1"/>
              <a:t>Planeamiento</a:t>
            </a:r>
            <a:endParaRPr lang="en-US" sz="2800" b="1" u="sng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888FF0C-E5BD-30CD-9198-229F1D8702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5796" y="1590148"/>
            <a:ext cx="5620407" cy="4059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9479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5F8CC801-FFF4-7366-2F6A-EDE74F1A42FD}"/>
              </a:ext>
            </a:extLst>
          </p:cNvPr>
          <p:cNvSpPr txBox="1"/>
          <p:nvPr/>
        </p:nvSpPr>
        <p:spPr>
          <a:xfrm>
            <a:off x="1077967" y="441462"/>
            <a:ext cx="609731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u="sng" dirty="0" err="1"/>
              <a:t>Fases</a:t>
            </a:r>
            <a:r>
              <a:rPr lang="en-US" sz="2800" b="1" u="sng" dirty="0"/>
              <a:t> de un Proyecto</a:t>
            </a:r>
          </a:p>
        </p:txBody>
      </p:sp>
      <p:pic>
        <p:nvPicPr>
          <p:cNvPr id="3" name="Picture 2" descr="No hay texto alternativo para esta imagen">
            <a:extLst>
              <a:ext uri="{FF2B5EF4-FFF2-40B4-BE49-F238E27FC236}">
                <a16:creationId xmlns:a16="http://schemas.microsoft.com/office/drawing/2014/main" id="{71DF03A8-F681-DBDD-8ADE-2A65187CE7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6937" y="2903581"/>
            <a:ext cx="7858126" cy="2558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Diagrama 3">
            <a:extLst>
              <a:ext uri="{FF2B5EF4-FFF2-40B4-BE49-F238E27FC236}">
                <a16:creationId xmlns:a16="http://schemas.microsoft.com/office/drawing/2014/main" id="{4756A6AC-02D4-D506-432B-1CD9EF9233AD}"/>
              </a:ext>
            </a:extLst>
          </p:cNvPr>
          <p:cNvGraphicFramePr/>
          <p:nvPr/>
        </p:nvGraphicFramePr>
        <p:xfrm>
          <a:off x="944180" y="1395537"/>
          <a:ext cx="10289761" cy="9734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9784734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>
            <a:off x="1746121" y="2028616"/>
            <a:ext cx="8699757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4400" dirty="0">
                <a:solidFill>
                  <a:srgbClr val="00F3B5"/>
                </a:solidFill>
                <a:latin typeface="Prompt" panose="00000800000000000000" pitchFamily="2" charset="-34"/>
                <a:cs typeface="Prompt" panose="00000800000000000000" pitchFamily="2" charset="-34"/>
              </a:rPr>
              <a:t>	Programa de Especialización en Primavera P6, Ms Project y </a:t>
            </a:r>
            <a:r>
              <a:rPr lang="es-ES" sz="4400" dirty="0" err="1">
                <a:solidFill>
                  <a:srgbClr val="00F3B5"/>
                </a:solidFill>
                <a:latin typeface="Prompt" panose="00000800000000000000" pitchFamily="2" charset="-34"/>
                <a:cs typeface="Prompt" panose="00000800000000000000" pitchFamily="2" charset="-34"/>
              </a:rPr>
              <a:t>Power</a:t>
            </a:r>
            <a:r>
              <a:rPr lang="es-ES" sz="4400" dirty="0">
                <a:solidFill>
                  <a:srgbClr val="00F3B5"/>
                </a:solidFill>
                <a:latin typeface="Prompt" panose="00000800000000000000" pitchFamily="2" charset="-34"/>
                <a:cs typeface="Prompt" panose="00000800000000000000" pitchFamily="2" charset="-34"/>
              </a:rPr>
              <a:t> BI para Proyectos de Construcción</a:t>
            </a:r>
            <a:endParaRPr lang="es-ES" sz="4400" dirty="0">
              <a:solidFill>
                <a:schemeClr val="bg1"/>
              </a:solidFill>
              <a:latin typeface="Prompt" panose="00000800000000000000" pitchFamily="2" charset="-34"/>
              <a:cs typeface="Prompt" panose="00000800000000000000" pitchFamily="2" charset="-34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1173113" y="1428013"/>
            <a:ext cx="3811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  <a:latin typeface="Prompt" panose="00000800000000000000" pitchFamily="2" charset="-34"/>
                <a:cs typeface="Prompt" panose="00000800000000000000" pitchFamily="2" charset="-34"/>
              </a:rPr>
              <a:t>CURSO DE FORMACIÓN</a:t>
            </a:r>
          </a:p>
        </p:txBody>
      </p:sp>
    </p:spTree>
    <p:extLst>
      <p:ext uri="{BB962C8B-B14F-4D97-AF65-F5344CB8AC3E}">
        <p14:creationId xmlns:p14="http://schemas.microsoft.com/office/powerpoint/2010/main" val="18256197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5F8CC801-FFF4-7366-2F6A-EDE74F1A42FD}"/>
              </a:ext>
            </a:extLst>
          </p:cNvPr>
          <p:cNvSpPr txBox="1"/>
          <p:nvPr/>
        </p:nvSpPr>
        <p:spPr>
          <a:xfrm>
            <a:off x="1064715" y="719757"/>
            <a:ext cx="609731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u="sng" dirty="0" err="1"/>
              <a:t>Fases</a:t>
            </a:r>
            <a:r>
              <a:rPr lang="en-US" sz="2800" b="1" u="sng" dirty="0"/>
              <a:t> de un Proyecto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DCBF2400-AB91-4199-1675-F32FF0D0DF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316" t="36608" r="37509" b="45030"/>
          <a:stretch/>
        </p:blipFill>
        <p:spPr>
          <a:xfrm>
            <a:off x="840768" y="2267513"/>
            <a:ext cx="10510464" cy="3033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010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A80E5CD0-1AA3-2A0D-E80D-F6F6F04CE74A}"/>
              </a:ext>
            </a:extLst>
          </p:cNvPr>
          <p:cNvSpPr txBox="1"/>
          <p:nvPr/>
        </p:nvSpPr>
        <p:spPr>
          <a:xfrm>
            <a:off x="719164" y="1939551"/>
            <a:ext cx="10753671" cy="258532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l"/>
            <a:r>
              <a:rPr lang="es-ES" b="1" i="0" dirty="0">
                <a:effectLst/>
                <a:latin typeface="Century Gothic" panose="020B0502020202020204" pitchFamily="34" charset="0"/>
              </a:rPr>
              <a:t>Proyectos “</a:t>
            </a:r>
            <a:r>
              <a:rPr lang="es-ES" b="1" i="0" dirty="0" err="1">
                <a:effectLst/>
                <a:latin typeface="Century Gothic" panose="020B0502020202020204" pitchFamily="34" charset="0"/>
              </a:rPr>
              <a:t>Greenfield</a:t>
            </a:r>
            <a:r>
              <a:rPr lang="es-ES" b="1" i="0" dirty="0">
                <a:effectLst/>
                <a:latin typeface="Century Gothic" panose="020B0502020202020204" pitchFamily="34" charset="0"/>
              </a:rPr>
              <a:t>”,</a:t>
            </a:r>
            <a:r>
              <a:rPr lang="es-ES" b="0" i="0" dirty="0">
                <a:effectLst/>
                <a:latin typeface="Century Gothic" panose="020B0502020202020204" pitchFamily="34" charset="0"/>
              </a:rPr>
              <a:t> proyectos nuevos que parten de cero con respecto al terreno y recursos, donde se construirá teniendo que realizar todos los permisos ambientales, desarrollar obras tempranas, proyectos nuevos de expansión productiva en mineras ya existentes pero nuevos terrenos independientes a la producción operativa.</a:t>
            </a:r>
          </a:p>
          <a:p>
            <a:pPr algn="l"/>
            <a:endParaRPr lang="es-ES" b="0" i="0" dirty="0">
              <a:effectLst/>
              <a:latin typeface="Century Gothic" panose="020B0502020202020204" pitchFamily="34" charset="0"/>
            </a:endParaRPr>
          </a:p>
          <a:p>
            <a:pPr algn="l"/>
            <a:r>
              <a:rPr lang="es-ES" b="1" i="0" dirty="0">
                <a:effectLst/>
                <a:latin typeface="Century Gothic" panose="020B0502020202020204" pitchFamily="34" charset="0"/>
              </a:rPr>
              <a:t>Proyectos “</a:t>
            </a:r>
            <a:r>
              <a:rPr lang="es-ES" b="1" i="0" dirty="0" err="1">
                <a:effectLst/>
                <a:latin typeface="Century Gothic" panose="020B0502020202020204" pitchFamily="34" charset="0"/>
              </a:rPr>
              <a:t>Brownfield</a:t>
            </a:r>
            <a:r>
              <a:rPr lang="es-ES" b="1" i="0" dirty="0">
                <a:effectLst/>
                <a:latin typeface="Century Gothic" panose="020B0502020202020204" pitchFamily="34" charset="0"/>
              </a:rPr>
              <a:t>”, </a:t>
            </a:r>
            <a:r>
              <a:rPr lang="es-ES" b="0" i="0" dirty="0">
                <a:effectLst/>
                <a:latin typeface="Century Gothic" panose="020B0502020202020204" pitchFamily="34" charset="0"/>
              </a:rPr>
              <a:t>son  proyectos de reposición, expansión o ampliación o aumentos de capacidad productiva, que se desarrollan en paralelo al proceso productivo, donde la inversión procura mantener la capacidad productiva de la operación actual o ampliar la capacidad operacional actual, a fin de aumentar su escala de producción.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A740F3FE-0958-FBA4-CEA4-E165D6353D2D}"/>
              </a:ext>
            </a:extLst>
          </p:cNvPr>
          <p:cNvSpPr txBox="1"/>
          <p:nvPr/>
        </p:nvSpPr>
        <p:spPr>
          <a:xfrm>
            <a:off x="719164" y="701594"/>
            <a:ext cx="609731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u="sng" dirty="0" err="1"/>
              <a:t>Proyectos</a:t>
            </a:r>
            <a:endParaRPr lang="en-US" sz="2800" b="1" u="sng" dirty="0"/>
          </a:p>
        </p:txBody>
      </p:sp>
    </p:spTree>
    <p:extLst>
      <p:ext uri="{BB962C8B-B14F-4D97-AF65-F5344CB8AC3E}">
        <p14:creationId xmlns:p14="http://schemas.microsoft.com/office/powerpoint/2010/main" val="33018384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93A56265-326D-EAC6-80A0-AF528FD83C08}"/>
              </a:ext>
            </a:extLst>
          </p:cNvPr>
          <p:cNvSpPr txBox="1"/>
          <p:nvPr/>
        </p:nvSpPr>
        <p:spPr>
          <a:xfrm>
            <a:off x="719164" y="701594"/>
            <a:ext cx="609731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u="sng" dirty="0" err="1"/>
              <a:t>Codificacion</a:t>
            </a:r>
            <a:r>
              <a:rPr lang="en-US" sz="2800" b="1" u="sng" dirty="0"/>
              <a:t> de </a:t>
            </a:r>
            <a:r>
              <a:rPr lang="en-US" sz="2800" b="1" u="sng" dirty="0" err="1"/>
              <a:t>Proyectos</a:t>
            </a:r>
            <a:endParaRPr lang="en-US" sz="2800" b="1" u="sng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CB584FD6-EBCE-F50F-8D11-F9B2DD67CC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91" r="72943" b="89136"/>
          <a:stretch/>
        </p:blipFill>
        <p:spPr>
          <a:xfrm>
            <a:off x="719164" y="1312362"/>
            <a:ext cx="4794532" cy="475495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977319DD-E4CF-A800-BB42-B3CD4B0222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3239" y="4142960"/>
            <a:ext cx="4716845" cy="2627723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15B6FAB5-51D5-34AB-E344-6B17ED8B4D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989" t="7824"/>
          <a:stretch/>
        </p:blipFill>
        <p:spPr>
          <a:xfrm>
            <a:off x="942607" y="1738348"/>
            <a:ext cx="10306786" cy="2466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0867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029E23F1-5E81-680B-02FC-3ECF72B0D8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6444" y="1599182"/>
            <a:ext cx="7881226" cy="4934139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F2A2727A-8D6A-CB98-AC01-7E6D65018172}"/>
              </a:ext>
            </a:extLst>
          </p:cNvPr>
          <p:cNvSpPr txBox="1"/>
          <p:nvPr/>
        </p:nvSpPr>
        <p:spPr>
          <a:xfrm>
            <a:off x="719164" y="701594"/>
            <a:ext cx="609731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u="sng" dirty="0" err="1"/>
              <a:t>Codificacion</a:t>
            </a:r>
            <a:r>
              <a:rPr lang="en-US" sz="2800" b="1" u="sng" dirty="0"/>
              <a:t> de </a:t>
            </a:r>
            <a:r>
              <a:rPr lang="en-US" sz="2800" b="1" u="sng" dirty="0" err="1"/>
              <a:t>Proyectos</a:t>
            </a:r>
            <a:endParaRPr lang="en-US" sz="2800" b="1" u="sng" dirty="0"/>
          </a:p>
        </p:txBody>
      </p:sp>
    </p:spTree>
    <p:extLst>
      <p:ext uri="{BB962C8B-B14F-4D97-AF65-F5344CB8AC3E}">
        <p14:creationId xmlns:p14="http://schemas.microsoft.com/office/powerpoint/2010/main" val="6456123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5D2DE8CF-5DF8-C678-B663-1351F8DBF1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7304" y="1446453"/>
            <a:ext cx="8185369" cy="1982547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C03CB09B-3287-223A-652C-FA4BF037EF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7438" y="3230488"/>
            <a:ext cx="9859722" cy="1556798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22A452EF-9731-A799-8B81-AB12AA899E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0680" y="4787285"/>
            <a:ext cx="9244685" cy="1556797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3262F661-D269-C5D1-16A9-8A09CF9B34BA}"/>
              </a:ext>
            </a:extLst>
          </p:cNvPr>
          <p:cNvSpPr txBox="1"/>
          <p:nvPr/>
        </p:nvSpPr>
        <p:spPr>
          <a:xfrm>
            <a:off x="1010826" y="695997"/>
            <a:ext cx="609731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u="sng" dirty="0" err="1"/>
              <a:t>Codificacion</a:t>
            </a:r>
            <a:r>
              <a:rPr lang="en-US" sz="2800" b="1" u="sng" dirty="0"/>
              <a:t> de </a:t>
            </a:r>
            <a:r>
              <a:rPr lang="en-US" sz="2800" b="1" u="sng" dirty="0" err="1"/>
              <a:t>Proyectos</a:t>
            </a:r>
            <a:endParaRPr lang="en-US" sz="2800" b="1" u="sng" dirty="0"/>
          </a:p>
        </p:txBody>
      </p:sp>
    </p:spTree>
    <p:extLst>
      <p:ext uri="{BB962C8B-B14F-4D97-AF65-F5344CB8AC3E}">
        <p14:creationId xmlns:p14="http://schemas.microsoft.com/office/powerpoint/2010/main" val="16347507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EFB31817-FDC5-EDF9-88B5-37CBF48416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790"/>
          <a:stretch/>
        </p:blipFill>
        <p:spPr>
          <a:xfrm>
            <a:off x="1442545" y="1592317"/>
            <a:ext cx="9075683" cy="4422228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9501F38C-9ED9-B53A-1039-93C524D6C9AD}"/>
              </a:ext>
            </a:extLst>
          </p:cNvPr>
          <p:cNvSpPr txBox="1"/>
          <p:nvPr/>
        </p:nvSpPr>
        <p:spPr>
          <a:xfrm>
            <a:off x="1010826" y="519108"/>
            <a:ext cx="609731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 err="1"/>
              <a:t>Interaccion</a:t>
            </a:r>
            <a:r>
              <a:rPr lang="en-US" sz="2800" dirty="0"/>
              <a:t> del Capex</a:t>
            </a:r>
          </a:p>
        </p:txBody>
      </p:sp>
    </p:spTree>
    <p:extLst>
      <p:ext uri="{BB962C8B-B14F-4D97-AF65-F5344CB8AC3E}">
        <p14:creationId xmlns:p14="http://schemas.microsoft.com/office/powerpoint/2010/main" val="13131698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75BB6350-B2D3-CBC4-636F-A0D5D9C077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391"/>
          <a:stretch/>
        </p:blipFill>
        <p:spPr>
          <a:xfrm>
            <a:off x="1234965" y="1443269"/>
            <a:ext cx="9722069" cy="4760462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B15A954F-74C8-50F7-A43D-FF1AF1EB637A}"/>
              </a:ext>
            </a:extLst>
          </p:cNvPr>
          <p:cNvSpPr txBox="1"/>
          <p:nvPr/>
        </p:nvSpPr>
        <p:spPr>
          <a:xfrm>
            <a:off x="1010826" y="519108"/>
            <a:ext cx="609731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 err="1"/>
              <a:t>Interaccion</a:t>
            </a:r>
            <a:r>
              <a:rPr lang="en-US" sz="2800" dirty="0"/>
              <a:t> del Capex</a:t>
            </a:r>
          </a:p>
        </p:txBody>
      </p:sp>
    </p:spTree>
    <p:extLst>
      <p:ext uri="{BB962C8B-B14F-4D97-AF65-F5344CB8AC3E}">
        <p14:creationId xmlns:p14="http://schemas.microsoft.com/office/powerpoint/2010/main" val="6904518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053814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87719" y="2766940"/>
            <a:ext cx="6667500" cy="844550"/>
          </a:xfrm>
        </p:spPr>
        <p:txBody>
          <a:bodyPr/>
          <a:lstStyle/>
          <a:p>
            <a:r>
              <a:rPr lang="es-ES" dirty="0">
                <a:solidFill>
                  <a:srgbClr val="00F3B5"/>
                </a:solidFill>
                <a:latin typeface="Prompt" panose="00000800000000000000" pitchFamily="2" charset="-34"/>
                <a:cs typeface="Prompt" panose="00000800000000000000" pitchFamily="2" charset="-34"/>
              </a:rPr>
              <a:t>Módulo 1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1087719" y="3611490"/>
            <a:ext cx="6691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  <a:latin typeface="Prompt" panose="00000800000000000000" pitchFamily="2" charset="-34"/>
                <a:cs typeface="Prompt" panose="00000800000000000000" pitchFamily="2" charset="-34"/>
              </a:rPr>
              <a:t>PLANIFICACIÓN DE PROYECTOS DE CONSTRUCCIÓN</a:t>
            </a:r>
            <a:endParaRPr lang="es-ES" dirty="0"/>
          </a:p>
        </p:txBody>
      </p:sp>
      <p:sp>
        <p:nvSpPr>
          <p:cNvPr id="3" name="Marcador de texto 4">
            <a:extLst>
              <a:ext uri="{FF2B5EF4-FFF2-40B4-BE49-F238E27FC236}">
                <a16:creationId xmlns:a16="http://schemas.microsoft.com/office/drawing/2014/main" id="{B3DBF646-7EED-CBE7-B181-5744AB43DFA6}"/>
              </a:ext>
            </a:extLst>
          </p:cNvPr>
          <p:cNvSpPr txBox="1">
            <a:spLocks/>
          </p:cNvSpPr>
          <p:nvPr/>
        </p:nvSpPr>
        <p:spPr>
          <a:xfrm>
            <a:off x="1087719" y="5990322"/>
            <a:ext cx="6398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ES"/>
            </a:defPPr>
            <a:lvl1pPr>
              <a:defRPr>
                <a:solidFill>
                  <a:schemeClr val="bg1"/>
                </a:solidFill>
                <a:latin typeface="Prompt" panose="00000800000000000000" pitchFamily="2" charset="-34"/>
                <a:cs typeface="Prompt" panose="00000800000000000000" pitchFamily="2" charset="-34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PE"/>
              <a:t>Docente: Carlos Romero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10713368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C0CB28BE-7EA8-3291-9061-F72C404C08A6}"/>
              </a:ext>
            </a:extLst>
          </p:cNvPr>
          <p:cNvSpPr txBox="1"/>
          <p:nvPr/>
        </p:nvSpPr>
        <p:spPr>
          <a:xfrm>
            <a:off x="1077967" y="441462"/>
            <a:ext cx="609731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u="sng" dirty="0"/>
              <a:t>Gestion del Alcance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6339621-36FF-F072-7170-C6E1EBB8842E}"/>
              </a:ext>
            </a:extLst>
          </p:cNvPr>
          <p:cNvSpPr txBox="1"/>
          <p:nvPr/>
        </p:nvSpPr>
        <p:spPr>
          <a:xfrm>
            <a:off x="1077967" y="1338225"/>
            <a:ext cx="9848338" cy="507831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just"/>
            <a:r>
              <a:rPr lang="es-419" b="0" i="0" dirty="0">
                <a:effectLst/>
                <a:latin typeface="ceraRegular"/>
              </a:rPr>
              <a:t>La gestión del alcance incluye todos los procesos necesarios para asegurarnos que nuestro proyecto contenga todas las labores requeridas y tan solo esté para completar el trabajo satisfactoriamente. Su objetivo principal será definir y controlar qué se incluye y qué no en el proyecto</a:t>
            </a:r>
            <a:r>
              <a:rPr lang="es-419" b="0" i="0" dirty="0">
                <a:solidFill>
                  <a:srgbClr val="5C5C5C"/>
                </a:solidFill>
                <a:effectLst/>
                <a:latin typeface="ceraRegular"/>
              </a:rPr>
              <a:t>.</a:t>
            </a:r>
          </a:p>
          <a:p>
            <a:pPr algn="just"/>
            <a:endParaRPr lang="es-419" dirty="0">
              <a:solidFill>
                <a:srgbClr val="5C5C5C"/>
              </a:solidFill>
              <a:latin typeface="ceraRegular"/>
            </a:endParaRPr>
          </a:p>
          <a:p>
            <a:pPr algn="just"/>
            <a:r>
              <a:rPr lang="es-419" dirty="0">
                <a:latin typeface="ceraRegular"/>
              </a:rPr>
              <a:t>La gestión del alcance incluye:</a:t>
            </a:r>
          </a:p>
          <a:p>
            <a:pPr algn="just"/>
            <a:endParaRPr lang="es-419" dirty="0">
              <a:latin typeface="ceraRegular"/>
            </a:endParaRPr>
          </a:p>
          <a:p>
            <a:pPr algn="just"/>
            <a:r>
              <a:rPr lang="es-419" dirty="0">
                <a:latin typeface="ceraRegular"/>
              </a:rPr>
              <a:t>Alcance del producto: representa el resultado final, al final se compara con los requisitos del producto indicados en el alcance del proyecto.</a:t>
            </a:r>
          </a:p>
          <a:p>
            <a:pPr algn="just"/>
            <a:endParaRPr lang="es-419" dirty="0">
              <a:latin typeface="ceraRegular"/>
            </a:endParaRPr>
          </a:p>
          <a:p>
            <a:pPr algn="just"/>
            <a:r>
              <a:rPr lang="es-419" dirty="0">
                <a:latin typeface="ceraRegular"/>
              </a:rPr>
              <a:t>Alcance del proyecto:  representa la planificación, coordinación y gestión que asegurara se logre el alcance del producto.</a:t>
            </a:r>
          </a:p>
          <a:p>
            <a:pPr algn="just"/>
            <a:endParaRPr lang="es-419" dirty="0">
              <a:latin typeface="ceraRegular"/>
            </a:endParaRPr>
          </a:p>
          <a:p>
            <a:pPr algn="just"/>
            <a:r>
              <a:rPr lang="es-419" dirty="0">
                <a:latin typeface="ceraRegular"/>
              </a:rPr>
              <a:t>La gestión del alcance es importante para evitar problemas como: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419" dirty="0">
                <a:latin typeface="ceraRegular"/>
              </a:rPr>
              <a:t>Cambiar constantemente los requisitos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419" dirty="0">
                <a:latin typeface="ceraRegular"/>
              </a:rPr>
              <a:t>Gastar de mas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419" dirty="0">
                <a:latin typeface="ceraRegular"/>
              </a:rPr>
              <a:t>Perder el tiempo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419" dirty="0">
                <a:latin typeface="ceraRegular"/>
              </a:rPr>
              <a:t>Incumplir con los plazos previstos</a:t>
            </a:r>
          </a:p>
          <a:p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29052453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C0CB28BE-7EA8-3291-9061-F72C404C08A6}"/>
              </a:ext>
            </a:extLst>
          </p:cNvPr>
          <p:cNvSpPr txBox="1"/>
          <p:nvPr/>
        </p:nvSpPr>
        <p:spPr>
          <a:xfrm>
            <a:off x="1077967" y="786019"/>
            <a:ext cx="609731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u="sng" dirty="0"/>
              <a:t>Gestion del Alcance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FAAA9AC-6315-F200-9782-A02673C4C79B}"/>
              </a:ext>
            </a:extLst>
          </p:cNvPr>
          <p:cNvSpPr txBox="1"/>
          <p:nvPr/>
        </p:nvSpPr>
        <p:spPr>
          <a:xfrm>
            <a:off x="1077967" y="1473719"/>
            <a:ext cx="9848338" cy="23083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s-419" dirty="0">
                <a:latin typeface="ceraRegular"/>
              </a:rPr>
              <a:t>Con el alcance de un proyecto se marcan los límites y se definen los objetivos, entregas. Para preparar  el plan para la gestión del alcance debemos considerar tres aspectos:</a:t>
            </a:r>
          </a:p>
          <a:p>
            <a:endParaRPr lang="es-419" dirty="0">
              <a:latin typeface="ceraRegular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419" dirty="0">
                <a:latin typeface="ceraRegular"/>
              </a:rPr>
              <a:t>Como lo planificaremos.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419" dirty="0">
                <a:latin typeface="ceraRegular"/>
              </a:rPr>
              <a:t>Como lo realizaremos.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419" dirty="0">
                <a:latin typeface="ceraRegular"/>
              </a:rPr>
              <a:t>Como lo controlaremos.</a:t>
            </a:r>
          </a:p>
          <a:p>
            <a:endParaRPr lang="es-PE" dirty="0"/>
          </a:p>
          <a:p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15704134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C0CB28BE-7EA8-3291-9061-F72C404C08A6}"/>
              </a:ext>
            </a:extLst>
          </p:cNvPr>
          <p:cNvSpPr txBox="1"/>
          <p:nvPr/>
        </p:nvSpPr>
        <p:spPr>
          <a:xfrm>
            <a:off x="1077967" y="441462"/>
            <a:ext cx="609731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u="sng" dirty="0"/>
              <a:t>Pasos para la gestion del </a:t>
            </a:r>
            <a:r>
              <a:rPr lang="en-US" sz="2800" b="1" u="sng" dirty="0" err="1"/>
              <a:t>alcance</a:t>
            </a:r>
            <a:endParaRPr lang="en-US" sz="2800" b="1" u="sng" dirty="0"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3609927D-F645-360C-82EF-35AEA252AF87}"/>
              </a:ext>
            </a:extLst>
          </p:cNvPr>
          <p:cNvGraphicFramePr/>
          <p:nvPr/>
        </p:nvGraphicFramePr>
        <p:xfrm>
          <a:off x="2660112" y="1247614"/>
          <a:ext cx="6871776" cy="46349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28951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C0CB28BE-7EA8-3291-9061-F72C404C08A6}"/>
              </a:ext>
            </a:extLst>
          </p:cNvPr>
          <p:cNvSpPr txBox="1"/>
          <p:nvPr/>
        </p:nvSpPr>
        <p:spPr>
          <a:xfrm>
            <a:off x="1077967" y="441462"/>
            <a:ext cx="609731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u="sng" dirty="0"/>
              <a:t>Plan de Alcance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16D20A-4D86-141B-484A-5CBA1CC4AC34}"/>
              </a:ext>
            </a:extLst>
          </p:cNvPr>
          <p:cNvSpPr txBox="1"/>
          <p:nvPr/>
        </p:nvSpPr>
        <p:spPr>
          <a:xfrm>
            <a:off x="1077967" y="1473719"/>
            <a:ext cx="9848338" cy="23083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s-419" dirty="0">
                <a:latin typeface="ceraRegular"/>
              </a:rPr>
              <a:t>Debería incluir la declaración del alcance, requisitos del proyecto y entregas. Considerar también el proceso de control de cambios, solicitudes.</a:t>
            </a:r>
          </a:p>
          <a:p>
            <a:endParaRPr lang="es-419" dirty="0">
              <a:latin typeface="ceraRegular"/>
            </a:endParaRPr>
          </a:p>
          <a:p>
            <a:r>
              <a:rPr lang="es-419" dirty="0">
                <a:latin typeface="ceraRegular"/>
              </a:rPr>
              <a:t>Consejos para crear el plan: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419" dirty="0">
                <a:latin typeface="ceraRegular"/>
              </a:rPr>
              <a:t>Incluir consejo de expertos. (considerar participantes de otras áreas)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419" dirty="0">
                <a:latin typeface="ceraRegular"/>
              </a:rPr>
              <a:t>Reuniones con el equipo del proyecto (contribución, aceptación al documento)</a:t>
            </a:r>
          </a:p>
          <a:p>
            <a:endParaRPr lang="es-PE" dirty="0"/>
          </a:p>
          <a:p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8970323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C0CB28BE-7EA8-3291-9061-F72C404C08A6}"/>
              </a:ext>
            </a:extLst>
          </p:cNvPr>
          <p:cNvSpPr txBox="1"/>
          <p:nvPr/>
        </p:nvSpPr>
        <p:spPr>
          <a:xfrm>
            <a:off x="1077967" y="441462"/>
            <a:ext cx="609731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u="sng" dirty="0" err="1"/>
              <a:t>Requisitos</a:t>
            </a:r>
            <a:r>
              <a:rPr lang="en-US" sz="2800" b="1" u="sng" dirty="0"/>
              <a:t> del Proyecto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16D20A-4D86-141B-484A-5CBA1CC4AC34}"/>
              </a:ext>
            </a:extLst>
          </p:cNvPr>
          <p:cNvSpPr txBox="1"/>
          <p:nvPr/>
        </p:nvSpPr>
        <p:spPr>
          <a:xfrm>
            <a:off x="1077967" y="1473719"/>
            <a:ext cx="9848338" cy="23083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s-419" dirty="0">
                <a:latin typeface="ceraRegular"/>
              </a:rPr>
              <a:t>Lista detallada de los requisitos de todos los involucrados.</a:t>
            </a:r>
          </a:p>
          <a:p>
            <a:endParaRPr lang="es-419" dirty="0">
              <a:latin typeface="ceraRegular"/>
            </a:endParaRPr>
          </a:p>
          <a:p>
            <a:r>
              <a:rPr lang="es-419" dirty="0">
                <a:latin typeface="ceraRegular"/>
              </a:rPr>
              <a:t>Consejos para crear los requisitos del proyecto: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419" dirty="0">
                <a:latin typeface="ceraRegular"/>
              </a:rPr>
              <a:t>Carta del proyecto. (Acta de constitución)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419" dirty="0">
                <a:latin typeface="ceraRegular"/>
              </a:rPr>
              <a:t>Talleres.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419" dirty="0">
                <a:latin typeface="ceraRegular"/>
              </a:rPr>
              <a:t>Pruebas, prototipos.</a:t>
            </a:r>
          </a:p>
          <a:p>
            <a:endParaRPr lang="es-PE" dirty="0"/>
          </a:p>
          <a:p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18440098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C0CB28BE-7EA8-3291-9061-F72C404C08A6}"/>
              </a:ext>
            </a:extLst>
          </p:cNvPr>
          <p:cNvSpPr txBox="1"/>
          <p:nvPr/>
        </p:nvSpPr>
        <p:spPr>
          <a:xfrm>
            <a:off x="1077967" y="441462"/>
            <a:ext cx="609731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u="sng" dirty="0" err="1"/>
              <a:t>Definir</a:t>
            </a:r>
            <a:r>
              <a:rPr lang="en-US" sz="2800" b="1" u="sng" dirty="0"/>
              <a:t> </a:t>
            </a:r>
            <a:r>
              <a:rPr lang="en-US" sz="2800" b="1" u="sng" dirty="0" err="1"/>
              <a:t>el</a:t>
            </a:r>
            <a:r>
              <a:rPr lang="en-US" sz="2800" b="1" u="sng" dirty="0"/>
              <a:t> </a:t>
            </a:r>
            <a:r>
              <a:rPr lang="en-US" sz="2800" b="1" u="sng" dirty="0" err="1"/>
              <a:t>alcance</a:t>
            </a:r>
            <a:endParaRPr lang="en-US" sz="2800" b="1" u="sng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16D20A-4D86-141B-484A-5CBA1CC4AC34}"/>
              </a:ext>
            </a:extLst>
          </p:cNvPr>
          <p:cNvSpPr txBox="1"/>
          <p:nvPr/>
        </p:nvSpPr>
        <p:spPr>
          <a:xfrm>
            <a:off x="1077967" y="1473719"/>
            <a:ext cx="9848338" cy="23083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s-419" dirty="0">
                <a:latin typeface="ceraRegular"/>
              </a:rPr>
              <a:t>Cuando los requisitos estén reunidos, se pasa esa información en alcance, descripción detallada.</a:t>
            </a:r>
          </a:p>
          <a:p>
            <a:endParaRPr lang="es-419" dirty="0">
              <a:latin typeface="ceraRegular"/>
            </a:endParaRPr>
          </a:p>
          <a:p>
            <a:r>
              <a:rPr lang="es-419" dirty="0">
                <a:latin typeface="ceraRegular"/>
              </a:rPr>
              <a:t>Consejos para crear los requisitos del proyecto: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419" dirty="0">
                <a:latin typeface="ceraRegular"/>
              </a:rPr>
              <a:t>Análisis.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419" dirty="0">
                <a:latin typeface="ceraRegular"/>
              </a:rPr>
              <a:t>Alternativas.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419" dirty="0">
                <a:latin typeface="ceraRegular"/>
              </a:rPr>
              <a:t>Talleres (aclaración del alcance).</a:t>
            </a:r>
          </a:p>
          <a:p>
            <a:endParaRPr lang="es-PE" dirty="0"/>
          </a:p>
          <a:p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395613469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</TotalTime>
  <Words>1222</Words>
  <Application>Microsoft Office PowerPoint</Application>
  <PresentationFormat>Panorámica</PresentationFormat>
  <Paragraphs>169</Paragraphs>
  <Slides>27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27</vt:i4>
      </vt:variant>
    </vt:vector>
  </HeadingPairs>
  <TitlesOfParts>
    <vt:vector size="36" baseType="lpstr">
      <vt:lpstr>-apple-system</vt:lpstr>
      <vt:lpstr>Arial</vt:lpstr>
      <vt:lpstr>Calibri</vt:lpstr>
      <vt:lpstr>Calibri Light</vt:lpstr>
      <vt:lpstr>Century Gothic</vt:lpstr>
      <vt:lpstr>ceraRegular</vt:lpstr>
      <vt:lpstr>Courier New</vt:lpstr>
      <vt:lpstr>Prompt</vt:lpstr>
      <vt:lpstr>Tema de Office</vt:lpstr>
      <vt:lpstr>Presentación de PowerPoint</vt:lpstr>
      <vt:lpstr>Presentación de PowerPoint</vt:lpstr>
      <vt:lpstr>Módulo 1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Ci5D2</dc:creator>
  <cp:lastModifiedBy>MAGNA - IEP</cp:lastModifiedBy>
  <cp:revision>6</cp:revision>
  <dcterms:created xsi:type="dcterms:W3CDTF">2022-04-19T18:02:09Z</dcterms:created>
  <dcterms:modified xsi:type="dcterms:W3CDTF">2023-09-28T16:31:23Z</dcterms:modified>
</cp:coreProperties>
</file>